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  <p:sldMasterId id="2147483675" r:id="rId5"/>
  </p:sldMasterIdLst>
  <p:notesMasterIdLst>
    <p:notesMasterId r:id="rId18"/>
  </p:notesMasterIdLst>
  <p:handoutMasterIdLst>
    <p:handoutMasterId r:id="rId19"/>
  </p:handoutMasterIdLst>
  <p:sldIdLst>
    <p:sldId id="256" r:id="rId6"/>
    <p:sldId id="257" r:id="rId7"/>
    <p:sldId id="258" r:id="rId8"/>
    <p:sldId id="259" r:id="rId9"/>
    <p:sldId id="279" r:id="rId10"/>
    <p:sldId id="260" r:id="rId11"/>
    <p:sldId id="264" r:id="rId12"/>
    <p:sldId id="262" r:id="rId13"/>
    <p:sldId id="266" r:id="rId14"/>
    <p:sldId id="277" r:id="rId15"/>
    <p:sldId id="278" r:id="rId16"/>
    <p:sldId id="27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3FA0DE-76CF-4CBD-BE03-2802E4A064E2}" v="87" dt="2021-02-24T13:22:58.8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6" autoAdjust="0"/>
    <p:restoredTop sz="94660"/>
  </p:normalViewPr>
  <p:slideViewPr>
    <p:cSldViewPr snapToGrid="0">
      <p:cViewPr varScale="1">
        <p:scale>
          <a:sx n="62" d="100"/>
          <a:sy n="62" d="100"/>
        </p:scale>
        <p:origin x="7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1B3FA0DE-76CF-4CBD-BE03-2802E4A064E2}"/>
    <pc:docChg chg="undo custSel addSld delSld modSld">
      <pc:chgData name="Valerie van den Berg" userId="b7f64057-db8e-423a-b2b5-100c21bc0b3b" providerId="ADAL" clId="{1B3FA0DE-76CF-4CBD-BE03-2802E4A064E2}" dt="2021-02-24T15:12:30.423" v="301" actId="115"/>
      <pc:docMkLst>
        <pc:docMk/>
      </pc:docMkLst>
      <pc:sldChg chg="modSp">
        <pc:chgData name="Valerie van den Berg" userId="b7f64057-db8e-423a-b2b5-100c21bc0b3b" providerId="ADAL" clId="{1B3FA0DE-76CF-4CBD-BE03-2802E4A064E2}" dt="2021-02-24T13:16:43.743" v="85" actId="20577"/>
        <pc:sldMkLst>
          <pc:docMk/>
          <pc:sldMk cId="4270106566" sldId="257"/>
        </pc:sldMkLst>
        <pc:graphicFrameChg chg="mod">
          <ac:chgData name="Valerie van den Berg" userId="b7f64057-db8e-423a-b2b5-100c21bc0b3b" providerId="ADAL" clId="{1B3FA0DE-76CF-4CBD-BE03-2802E4A064E2}" dt="2021-02-24T13:16:43.743" v="85" actId="20577"/>
          <ac:graphicFrameMkLst>
            <pc:docMk/>
            <pc:sldMk cId="4270106566" sldId="257"/>
            <ac:graphicFrameMk id="25" creationId="{BE2EC001-5D16-43A0-88DD-73AA326A8F9A}"/>
          </ac:graphicFrameMkLst>
        </pc:graphicFrameChg>
      </pc:sldChg>
      <pc:sldChg chg="addSp delSp modSp mod">
        <pc:chgData name="Valerie van den Berg" userId="b7f64057-db8e-423a-b2b5-100c21bc0b3b" providerId="ADAL" clId="{1B3FA0DE-76CF-4CBD-BE03-2802E4A064E2}" dt="2021-02-24T13:34:54.409" v="288" actId="20577"/>
        <pc:sldMkLst>
          <pc:docMk/>
          <pc:sldMk cId="933192159" sldId="259"/>
        </pc:sldMkLst>
        <pc:spChg chg="mod">
          <ac:chgData name="Valerie van den Berg" userId="b7f64057-db8e-423a-b2b5-100c21bc0b3b" providerId="ADAL" clId="{1B3FA0DE-76CF-4CBD-BE03-2802E4A064E2}" dt="2021-02-24T13:23:40.228" v="145" actId="26606"/>
          <ac:spMkLst>
            <pc:docMk/>
            <pc:sldMk cId="933192159" sldId="259"/>
            <ac:spMk id="2" creationId="{3500C75F-F0E0-43A1-B9C0-AED5264D5FAD}"/>
          </ac:spMkLst>
        </pc:spChg>
        <pc:spChg chg="mod ord">
          <ac:chgData name="Valerie van den Berg" userId="b7f64057-db8e-423a-b2b5-100c21bc0b3b" providerId="ADAL" clId="{1B3FA0DE-76CF-4CBD-BE03-2802E4A064E2}" dt="2021-02-24T13:34:54.409" v="288" actId="20577"/>
          <ac:spMkLst>
            <pc:docMk/>
            <pc:sldMk cId="933192159" sldId="259"/>
            <ac:spMk id="3" creationId="{9110B8F0-77E6-4985-AEB5-B4A33598BCFC}"/>
          </ac:spMkLst>
        </pc:spChg>
        <pc:spChg chg="add del">
          <ac:chgData name="Valerie van den Berg" userId="b7f64057-db8e-423a-b2b5-100c21bc0b3b" providerId="ADAL" clId="{1B3FA0DE-76CF-4CBD-BE03-2802E4A064E2}" dt="2021-02-24T13:23:40.228" v="145" actId="26606"/>
          <ac:spMkLst>
            <pc:docMk/>
            <pc:sldMk cId="933192159" sldId="259"/>
            <ac:spMk id="71" creationId="{BA2EA6A6-CD0C-4CFD-8EC2-AA44F9870331}"/>
          </ac:spMkLst>
        </pc:spChg>
        <pc:picChg chg="mod">
          <ac:chgData name="Valerie van den Berg" userId="b7f64057-db8e-423a-b2b5-100c21bc0b3b" providerId="ADAL" clId="{1B3FA0DE-76CF-4CBD-BE03-2802E4A064E2}" dt="2021-02-24T13:23:40.252" v="146" actId="26606"/>
          <ac:picMkLst>
            <pc:docMk/>
            <pc:sldMk cId="933192159" sldId="259"/>
            <ac:picMk id="2050" creationId="{71A3D09B-906B-4ECE-9BE2-24B062D3C166}"/>
          </ac:picMkLst>
        </pc:picChg>
      </pc:sldChg>
      <pc:sldChg chg="modSp mod">
        <pc:chgData name="Valerie van den Berg" userId="b7f64057-db8e-423a-b2b5-100c21bc0b3b" providerId="ADAL" clId="{1B3FA0DE-76CF-4CBD-BE03-2802E4A064E2}" dt="2021-02-24T13:17:57.232" v="115" actId="20577"/>
        <pc:sldMkLst>
          <pc:docMk/>
          <pc:sldMk cId="2844122760" sldId="260"/>
        </pc:sldMkLst>
        <pc:spChg chg="mod">
          <ac:chgData name="Valerie van den Berg" userId="b7f64057-db8e-423a-b2b5-100c21bc0b3b" providerId="ADAL" clId="{1B3FA0DE-76CF-4CBD-BE03-2802E4A064E2}" dt="2021-02-24T13:17:57.232" v="115" actId="20577"/>
          <ac:spMkLst>
            <pc:docMk/>
            <pc:sldMk cId="2844122760" sldId="260"/>
            <ac:spMk id="3" creationId="{9110B8F0-77E6-4985-AEB5-B4A33598BCFC}"/>
          </ac:spMkLst>
        </pc:spChg>
      </pc:sldChg>
      <pc:sldChg chg="addSp delSp modSp mod">
        <pc:chgData name="Valerie van den Berg" userId="b7f64057-db8e-423a-b2b5-100c21bc0b3b" providerId="ADAL" clId="{1B3FA0DE-76CF-4CBD-BE03-2802E4A064E2}" dt="2021-02-24T15:12:30.423" v="301" actId="115"/>
        <pc:sldMkLst>
          <pc:docMk/>
          <pc:sldMk cId="972074466" sldId="264"/>
        </pc:sldMkLst>
        <pc:spChg chg="mod">
          <ac:chgData name="Valerie van den Berg" userId="b7f64057-db8e-423a-b2b5-100c21bc0b3b" providerId="ADAL" clId="{1B3FA0DE-76CF-4CBD-BE03-2802E4A064E2}" dt="2021-02-24T15:12:30.423" v="301" actId="115"/>
          <ac:spMkLst>
            <pc:docMk/>
            <pc:sldMk cId="972074466" sldId="264"/>
            <ac:spMk id="3" creationId="{9110B8F0-77E6-4985-AEB5-B4A33598BCFC}"/>
          </ac:spMkLst>
        </pc:spChg>
        <pc:picChg chg="add del mod">
          <ac:chgData name="Valerie van den Berg" userId="b7f64057-db8e-423a-b2b5-100c21bc0b3b" providerId="ADAL" clId="{1B3FA0DE-76CF-4CBD-BE03-2802E4A064E2}" dt="2021-02-24T13:23:13.450" v="140" actId="478"/>
          <ac:picMkLst>
            <pc:docMk/>
            <pc:sldMk cId="972074466" sldId="264"/>
            <ac:picMk id="5" creationId="{4AA666DC-6ADC-49AE-8E1E-F060DB00A039}"/>
          </ac:picMkLst>
        </pc:picChg>
        <pc:picChg chg="add del mod">
          <ac:chgData name="Valerie van den Berg" userId="b7f64057-db8e-423a-b2b5-100c21bc0b3b" providerId="ADAL" clId="{1B3FA0DE-76CF-4CBD-BE03-2802E4A064E2}" dt="2021-02-24T13:23:22.868" v="143" actId="1076"/>
          <ac:picMkLst>
            <pc:docMk/>
            <pc:sldMk cId="972074466" sldId="264"/>
            <ac:picMk id="7" creationId="{55EE9412-A48E-4826-BBD1-7D3FC8A44E96}"/>
          </ac:picMkLst>
        </pc:picChg>
      </pc:sldChg>
      <pc:sldChg chg="del">
        <pc:chgData name="Valerie van den Berg" userId="b7f64057-db8e-423a-b2b5-100c21bc0b3b" providerId="ADAL" clId="{1B3FA0DE-76CF-4CBD-BE03-2802E4A064E2}" dt="2021-02-24T13:12:00.674" v="0" actId="47"/>
        <pc:sldMkLst>
          <pc:docMk/>
          <pc:sldMk cId="3252635398" sldId="265"/>
        </pc:sldMkLst>
      </pc:sldChg>
      <pc:sldChg chg="del">
        <pc:chgData name="Valerie van den Berg" userId="b7f64057-db8e-423a-b2b5-100c21bc0b3b" providerId="ADAL" clId="{1B3FA0DE-76CF-4CBD-BE03-2802E4A064E2}" dt="2021-02-24T13:12:16.019" v="1" actId="47"/>
        <pc:sldMkLst>
          <pc:docMk/>
          <pc:sldMk cId="4154625165" sldId="267"/>
        </pc:sldMkLst>
      </pc:sldChg>
      <pc:sldChg chg="del">
        <pc:chgData name="Valerie van den Berg" userId="b7f64057-db8e-423a-b2b5-100c21bc0b3b" providerId="ADAL" clId="{1B3FA0DE-76CF-4CBD-BE03-2802E4A064E2}" dt="2021-02-24T13:12:16.755" v="2" actId="47"/>
        <pc:sldMkLst>
          <pc:docMk/>
          <pc:sldMk cId="1478923516" sldId="268"/>
        </pc:sldMkLst>
      </pc:sldChg>
      <pc:sldChg chg="del">
        <pc:chgData name="Valerie van den Berg" userId="b7f64057-db8e-423a-b2b5-100c21bc0b3b" providerId="ADAL" clId="{1B3FA0DE-76CF-4CBD-BE03-2802E4A064E2}" dt="2021-02-24T13:12:17.494" v="3" actId="47"/>
        <pc:sldMkLst>
          <pc:docMk/>
          <pc:sldMk cId="2196323277" sldId="269"/>
        </pc:sldMkLst>
      </pc:sldChg>
      <pc:sldChg chg="del">
        <pc:chgData name="Valerie van den Berg" userId="b7f64057-db8e-423a-b2b5-100c21bc0b3b" providerId="ADAL" clId="{1B3FA0DE-76CF-4CBD-BE03-2802E4A064E2}" dt="2021-02-24T13:12:18.541" v="4" actId="47"/>
        <pc:sldMkLst>
          <pc:docMk/>
          <pc:sldMk cId="209951891" sldId="270"/>
        </pc:sldMkLst>
      </pc:sldChg>
      <pc:sldChg chg="del">
        <pc:chgData name="Valerie van den Berg" userId="b7f64057-db8e-423a-b2b5-100c21bc0b3b" providerId="ADAL" clId="{1B3FA0DE-76CF-4CBD-BE03-2802E4A064E2}" dt="2021-02-24T13:12:21.169" v="5" actId="47"/>
        <pc:sldMkLst>
          <pc:docMk/>
          <pc:sldMk cId="3340868908" sldId="271"/>
        </pc:sldMkLst>
      </pc:sldChg>
      <pc:sldChg chg="del">
        <pc:chgData name="Valerie van den Berg" userId="b7f64057-db8e-423a-b2b5-100c21bc0b3b" providerId="ADAL" clId="{1B3FA0DE-76CF-4CBD-BE03-2802E4A064E2}" dt="2021-02-24T13:12:21.927" v="6" actId="47"/>
        <pc:sldMkLst>
          <pc:docMk/>
          <pc:sldMk cId="4031896900" sldId="273"/>
        </pc:sldMkLst>
      </pc:sldChg>
      <pc:sldChg chg="del">
        <pc:chgData name="Valerie van den Berg" userId="b7f64057-db8e-423a-b2b5-100c21bc0b3b" providerId="ADAL" clId="{1B3FA0DE-76CF-4CBD-BE03-2802E4A064E2}" dt="2021-02-24T13:12:22.674" v="7" actId="47"/>
        <pc:sldMkLst>
          <pc:docMk/>
          <pc:sldMk cId="2104610471" sldId="275"/>
        </pc:sldMkLst>
      </pc:sldChg>
      <pc:sldChg chg="addSp delSp modSp mod">
        <pc:chgData name="Valerie van den Berg" userId="b7f64057-db8e-423a-b2b5-100c21bc0b3b" providerId="ADAL" clId="{1B3FA0DE-76CF-4CBD-BE03-2802E4A064E2}" dt="2021-02-24T13:25:15.464" v="255" actId="5793"/>
        <pc:sldMkLst>
          <pc:docMk/>
          <pc:sldMk cId="1537232709" sldId="276"/>
        </pc:sldMkLst>
        <pc:spChg chg="mod">
          <ac:chgData name="Valerie van den Berg" userId="b7f64057-db8e-423a-b2b5-100c21bc0b3b" providerId="ADAL" clId="{1B3FA0DE-76CF-4CBD-BE03-2802E4A064E2}" dt="2021-02-24T13:22:37.478" v="132" actId="26606"/>
          <ac:spMkLst>
            <pc:docMk/>
            <pc:sldMk cId="1537232709" sldId="276"/>
            <ac:spMk id="2" creationId="{3500C75F-F0E0-43A1-B9C0-AED5264D5FAD}"/>
          </ac:spMkLst>
        </pc:spChg>
        <pc:spChg chg="mod ord">
          <ac:chgData name="Valerie van den Berg" userId="b7f64057-db8e-423a-b2b5-100c21bc0b3b" providerId="ADAL" clId="{1B3FA0DE-76CF-4CBD-BE03-2802E4A064E2}" dt="2021-02-24T13:25:15.464" v="255" actId="5793"/>
          <ac:spMkLst>
            <pc:docMk/>
            <pc:sldMk cId="1537232709" sldId="276"/>
            <ac:spMk id="3" creationId="{9110B8F0-77E6-4985-AEB5-B4A33598BCFC}"/>
          </ac:spMkLst>
        </pc:spChg>
        <pc:spChg chg="add">
          <ac:chgData name="Valerie van den Berg" userId="b7f64057-db8e-423a-b2b5-100c21bc0b3b" providerId="ADAL" clId="{1B3FA0DE-76CF-4CBD-BE03-2802E4A064E2}" dt="2021-02-24T13:22:37.478" v="132" actId="26606"/>
          <ac:spMkLst>
            <pc:docMk/>
            <pc:sldMk cId="1537232709" sldId="276"/>
            <ac:spMk id="11" creationId="{BA2EA6A6-CD0C-4CFD-8EC2-AA44F9870331}"/>
          </ac:spMkLst>
        </pc:spChg>
        <pc:picChg chg="del">
          <ac:chgData name="Valerie van den Berg" userId="b7f64057-db8e-423a-b2b5-100c21bc0b3b" providerId="ADAL" clId="{1B3FA0DE-76CF-4CBD-BE03-2802E4A064E2}" dt="2021-02-24T13:22:15.036" v="130" actId="478"/>
          <ac:picMkLst>
            <pc:docMk/>
            <pc:sldMk cId="1537232709" sldId="276"/>
            <ac:picMk id="4" creationId="{8BC6FD48-0686-4C16-9095-2FC6D475AF4B}"/>
          </ac:picMkLst>
        </pc:picChg>
        <pc:picChg chg="add mod">
          <ac:chgData name="Valerie van den Berg" userId="b7f64057-db8e-423a-b2b5-100c21bc0b3b" providerId="ADAL" clId="{1B3FA0DE-76CF-4CBD-BE03-2802E4A064E2}" dt="2021-02-24T13:22:37.478" v="132" actId="26606"/>
          <ac:picMkLst>
            <pc:docMk/>
            <pc:sldMk cId="1537232709" sldId="276"/>
            <ac:picMk id="6" creationId="{74921209-8FB2-485E-98DB-44B85CEA5031}"/>
          </ac:picMkLst>
        </pc:picChg>
      </pc:sldChg>
      <pc:sldChg chg="delSp">
        <pc:chgData name="Valerie van den Berg" userId="b7f64057-db8e-423a-b2b5-100c21bc0b3b" providerId="ADAL" clId="{1B3FA0DE-76CF-4CBD-BE03-2802E4A064E2}" dt="2021-02-24T13:12:58.762" v="8"/>
        <pc:sldMkLst>
          <pc:docMk/>
          <pc:sldMk cId="1211823437" sldId="277"/>
        </pc:sldMkLst>
        <pc:picChg chg="del">
          <ac:chgData name="Valerie van den Berg" userId="b7f64057-db8e-423a-b2b5-100c21bc0b3b" providerId="ADAL" clId="{1B3FA0DE-76CF-4CBD-BE03-2802E4A064E2}" dt="2021-02-24T13:12:58.762" v="8"/>
          <ac:picMkLst>
            <pc:docMk/>
            <pc:sldMk cId="1211823437" sldId="277"/>
            <ac:picMk id="2" creationId="{7FC36124-6E54-4398-AB58-F84F731B780B}"/>
          </ac:picMkLst>
        </pc:picChg>
      </pc:sldChg>
      <pc:sldChg chg="addSp delSp modSp new mod setBg">
        <pc:chgData name="Valerie van den Berg" userId="b7f64057-db8e-423a-b2b5-100c21bc0b3b" providerId="ADAL" clId="{1B3FA0DE-76CF-4CBD-BE03-2802E4A064E2}" dt="2021-02-24T13:21:50.903" v="129" actId="1076"/>
        <pc:sldMkLst>
          <pc:docMk/>
          <pc:sldMk cId="3179135232" sldId="279"/>
        </pc:sldMkLst>
        <pc:spChg chg="del mod">
          <ac:chgData name="Valerie van den Berg" userId="b7f64057-db8e-423a-b2b5-100c21bc0b3b" providerId="ADAL" clId="{1B3FA0DE-76CF-4CBD-BE03-2802E4A064E2}" dt="2021-02-24T13:21:30.093" v="126" actId="21"/>
          <ac:spMkLst>
            <pc:docMk/>
            <pc:sldMk cId="3179135232" sldId="279"/>
            <ac:spMk id="2" creationId="{E28C875E-9CF3-4523-9B0A-F218DD606D21}"/>
          </ac:spMkLst>
        </pc:spChg>
        <pc:spChg chg="add del">
          <ac:chgData name="Valerie van den Berg" userId="b7f64057-db8e-423a-b2b5-100c21bc0b3b" providerId="ADAL" clId="{1B3FA0DE-76CF-4CBD-BE03-2802E4A064E2}" dt="2021-02-24T13:20:16.636" v="120" actId="26606"/>
          <ac:spMkLst>
            <pc:docMk/>
            <pc:sldMk cId="3179135232" sldId="279"/>
            <ac:spMk id="3" creationId="{31E7A8D9-BAC4-449D-A1EE-81F38D41FB36}"/>
          </ac:spMkLst>
        </pc:spChg>
        <pc:spChg chg="add del">
          <ac:chgData name="Valerie van den Berg" userId="b7f64057-db8e-423a-b2b5-100c21bc0b3b" providerId="ADAL" clId="{1B3FA0DE-76CF-4CBD-BE03-2802E4A064E2}" dt="2021-02-24T13:20:16.606" v="119" actId="26606"/>
          <ac:spMkLst>
            <pc:docMk/>
            <pc:sldMk cId="3179135232" sldId="279"/>
            <ac:spMk id="71" creationId="{809C0BCD-BEE9-423F-A51C-BCCD8E5EAADA}"/>
          </ac:spMkLst>
        </pc:spChg>
        <pc:spChg chg="add del">
          <ac:chgData name="Valerie van den Berg" userId="b7f64057-db8e-423a-b2b5-100c21bc0b3b" providerId="ADAL" clId="{1B3FA0DE-76CF-4CBD-BE03-2802E4A064E2}" dt="2021-02-24T13:20:16.606" v="119" actId="26606"/>
          <ac:spMkLst>
            <pc:docMk/>
            <pc:sldMk cId="3179135232" sldId="279"/>
            <ac:spMk id="73" creationId="{9998D094-42B2-42BA-AA14-E8FBE073A5D8}"/>
          </ac:spMkLst>
        </pc:spChg>
        <pc:spChg chg="add del">
          <ac:chgData name="Valerie van den Berg" userId="b7f64057-db8e-423a-b2b5-100c21bc0b3b" providerId="ADAL" clId="{1B3FA0DE-76CF-4CBD-BE03-2802E4A064E2}" dt="2021-02-24T13:20:16.606" v="119" actId="26606"/>
          <ac:spMkLst>
            <pc:docMk/>
            <pc:sldMk cId="3179135232" sldId="279"/>
            <ac:spMk id="77" creationId="{63FE6F10-B3AD-4403-94CA-F5115528699D}"/>
          </ac:spMkLst>
        </pc:spChg>
        <pc:spChg chg="add del">
          <ac:chgData name="Valerie van den Berg" userId="b7f64057-db8e-423a-b2b5-100c21bc0b3b" providerId="ADAL" clId="{1B3FA0DE-76CF-4CBD-BE03-2802E4A064E2}" dt="2021-02-24T13:20:16.606" v="119" actId="26606"/>
          <ac:spMkLst>
            <pc:docMk/>
            <pc:sldMk cId="3179135232" sldId="279"/>
            <ac:spMk id="79" creationId="{364D6A39-A4F7-4B00-9F42-3BC67177DB1F}"/>
          </ac:spMkLst>
        </pc:spChg>
        <pc:spChg chg="add del">
          <ac:chgData name="Valerie van den Berg" userId="b7f64057-db8e-423a-b2b5-100c21bc0b3b" providerId="ADAL" clId="{1B3FA0DE-76CF-4CBD-BE03-2802E4A064E2}" dt="2021-02-24T13:20:16.606" v="119" actId="26606"/>
          <ac:spMkLst>
            <pc:docMk/>
            <pc:sldMk cId="3179135232" sldId="279"/>
            <ac:spMk id="83" creationId="{B5D0D97D-7911-4A25-88E2-4D81FD4AB294}"/>
          </ac:spMkLst>
        </pc:spChg>
        <pc:spChg chg="add">
          <ac:chgData name="Valerie van den Berg" userId="b7f64057-db8e-423a-b2b5-100c21bc0b3b" providerId="ADAL" clId="{1B3FA0DE-76CF-4CBD-BE03-2802E4A064E2}" dt="2021-02-24T13:20:16.636" v="120" actId="26606"/>
          <ac:spMkLst>
            <pc:docMk/>
            <pc:sldMk cId="3179135232" sldId="279"/>
            <ac:spMk id="3076" creationId="{79CBD3C9-4E66-426D-948E-7CF4778107E8}"/>
          </ac:spMkLst>
        </pc:spChg>
        <pc:spChg chg="add">
          <ac:chgData name="Valerie van den Berg" userId="b7f64057-db8e-423a-b2b5-100c21bc0b3b" providerId="ADAL" clId="{1B3FA0DE-76CF-4CBD-BE03-2802E4A064E2}" dt="2021-02-24T13:20:16.636" v="120" actId="26606"/>
          <ac:spMkLst>
            <pc:docMk/>
            <pc:sldMk cId="3179135232" sldId="279"/>
            <ac:spMk id="3077" creationId="{DDB95FCF-AD96-482F-9FB8-CD95725E6EFF}"/>
          </ac:spMkLst>
        </pc:spChg>
        <pc:spChg chg="add">
          <ac:chgData name="Valerie van den Berg" userId="b7f64057-db8e-423a-b2b5-100c21bc0b3b" providerId="ADAL" clId="{1B3FA0DE-76CF-4CBD-BE03-2802E4A064E2}" dt="2021-02-24T13:20:16.636" v="120" actId="26606"/>
          <ac:spMkLst>
            <pc:docMk/>
            <pc:sldMk cId="3179135232" sldId="279"/>
            <ac:spMk id="3079" creationId="{2ED84DD6-8A68-4994-8094-8DDBE89BF353}"/>
          </ac:spMkLst>
        </pc:spChg>
        <pc:spChg chg="add">
          <ac:chgData name="Valerie van den Berg" userId="b7f64057-db8e-423a-b2b5-100c21bc0b3b" providerId="ADAL" clId="{1B3FA0DE-76CF-4CBD-BE03-2802E4A064E2}" dt="2021-02-24T13:20:16.636" v="120" actId="26606"/>
          <ac:spMkLst>
            <pc:docMk/>
            <pc:sldMk cId="3179135232" sldId="279"/>
            <ac:spMk id="3080" creationId="{176049D7-366E-4AC9-B689-460CC28F8E70}"/>
          </ac:spMkLst>
        </pc:spChg>
        <pc:spChg chg="add">
          <ac:chgData name="Valerie van den Berg" userId="b7f64057-db8e-423a-b2b5-100c21bc0b3b" providerId="ADAL" clId="{1B3FA0DE-76CF-4CBD-BE03-2802E4A064E2}" dt="2021-02-24T13:20:16.636" v="120" actId="26606"/>
          <ac:spMkLst>
            <pc:docMk/>
            <pc:sldMk cId="3179135232" sldId="279"/>
            <ac:spMk id="3082" creationId="{4AD45A04-4150-4943-BB06-EEEDDD73BFCE}"/>
          </ac:spMkLst>
        </pc:spChg>
        <pc:picChg chg="add del mod">
          <ac:chgData name="Valerie van den Berg" userId="b7f64057-db8e-423a-b2b5-100c21bc0b3b" providerId="ADAL" clId="{1B3FA0DE-76CF-4CBD-BE03-2802E4A064E2}" dt="2021-02-24T13:21:26.156" v="125" actId="21"/>
          <ac:picMkLst>
            <pc:docMk/>
            <pc:sldMk cId="3179135232" sldId="279"/>
            <ac:picMk id="5" creationId="{6B4BC4E8-455C-4532-ACB4-24BF90DBC6DC}"/>
          </ac:picMkLst>
        </pc:picChg>
        <pc:picChg chg="add mod">
          <ac:chgData name="Valerie van den Berg" userId="b7f64057-db8e-423a-b2b5-100c21bc0b3b" providerId="ADAL" clId="{1B3FA0DE-76CF-4CBD-BE03-2802E4A064E2}" dt="2021-02-24T13:21:50.903" v="129" actId="1076"/>
          <ac:picMkLst>
            <pc:docMk/>
            <pc:sldMk cId="3179135232" sldId="279"/>
            <ac:picMk id="7" creationId="{7A96A92A-5602-4E72-80B9-9240AB98D5E8}"/>
          </ac:picMkLst>
        </pc:picChg>
        <pc:picChg chg="add mod">
          <ac:chgData name="Valerie van den Berg" userId="b7f64057-db8e-423a-b2b5-100c21bc0b3b" providerId="ADAL" clId="{1B3FA0DE-76CF-4CBD-BE03-2802E4A064E2}" dt="2021-02-24T13:20:31.987" v="122" actId="1076"/>
          <ac:picMkLst>
            <pc:docMk/>
            <pc:sldMk cId="3179135232" sldId="279"/>
            <ac:picMk id="3074" creationId="{EE418146-B84A-4424-9062-1E4949DB11C7}"/>
          </ac:picMkLst>
        </pc:picChg>
        <pc:cxnChg chg="add del">
          <ac:chgData name="Valerie van den Berg" userId="b7f64057-db8e-423a-b2b5-100c21bc0b3b" providerId="ADAL" clId="{1B3FA0DE-76CF-4CBD-BE03-2802E4A064E2}" dt="2021-02-24T13:20:16.606" v="119" actId="26606"/>
          <ac:cxnSpMkLst>
            <pc:docMk/>
            <pc:sldMk cId="3179135232" sldId="279"/>
            <ac:cxnSpMk id="75" creationId="{8465D64B-59F4-4BDC-B833-A17EF1E04697}"/>
          </ac:cxnSpMkLst>
        </pc:cxnChg>
        <pc:cxnChg chg="add del">
          <ac:chgData name="Valerie van den Berg" userId="b7f64057-db8e-423a-b2b5-100c21bc0b3b" providerId="ADAL" clId="{1B3FA0DE-76CF-4CBD-BE03-2802E4A064E2}" dt="2021-02-24T13:20:16.606" v="119" actId="26606"/>
          <ac:cxnSpMkLst>
            <pc:docMk/>
            <pc:sldMk cId="3179135232" sldId="279"/>
            <ac:cxnSpMk id="81" creationId="{13553ADF-88A1-4645-B819-890CA3DF7D5B}"/>
          </ac:cxnSpMkLst>
        </pc:cxnChg>
        <pc:cxnChg chg="add">
          <ac:chgData name="Valerie van den Berg" userId="b7f64057-db8e-423a-b2b5-100c21bc0b3b" providerId="ADAL" clId="{1B3FA0DE-76CF-4CBD-BE03-2802E4A064E2}" dt="2021-02-24T13:20:16.636" v="120" actId="26606"/>
          <ac:cxnSpMkLst>
            <pc:docMk/>
            <pc:sldMk cId="3179135232" sldId="279"/>
            <ac:cxnSpMk id="3078" creationId="{64EEEC00-AD80-4734-BEE6-04CBDEC830C9}"/>
          </ac:cxnSpMkLst>
        </pc:cxnChg>
        <pc:cxnChg chg="add">
          <ac:chgData name="Valerie van den Berg" userId="b7f64057-db8e-423a-b2b5-100c21bc0b3b" providerId="ADAL" clId="{1B3FA0DE-76CF-4CBD-BE03-2802E4A064E2}" dt="2021-02-24T13:20:16.636" v="120" actId="26606"/>
          <ac:cxnSpMkLst>
            <pc:docMk/>
            <pc:sldMk cId="3179135232" sldId="279"/>
            <ac:cxnSpMk id="3081" creationId="{BC9E91F8-C4AE-4EB0-8B76-FF3F3FC7183D}"/>
          </ac:cxnSpMkLst>
        </pc:cxn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ECDE04-ECFF-40DB-A535-C30A6236E3C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2940EC8-C0F0-402F-9C8D-5DD0FE07BF3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Terugblik</a:t>
          </a:r>
          <a:r>
            <a:rPr lang="en-US" dirty="0"/>
            <a:t> </a:t>
          </a:r>
          <a:r>
            <a:rPr lang="en-US" dirty="0" err="1"/>
            <a:t>eerste</a:t>
          </a:r>
          <a:r>
            <a:rPr lang="en-US" dirty="0"/>
            <a:t> BPV-</a:t>
          </a:r>
          <a:r>
            <a:rPr lang="en-US" dirty="0" err="1"/>
            <a:t>dag</a:t>
          </a:r>
          <a:endParaRPr lang="en-US" dirty="0"/>
        </a:p>
      </dgm:t>
    </dgm:pt>
    <dgm:pt modelId="{A0B66332-10B7-4B69-A3E8-8CFDD196317C}" type="parTrans" cxnId="{B0378DCC-D345-4061-894C-E1775598DD95}">
      <dgm:prSet/>
      <dgm:spPr/>
      <dgm:t>
        <a:bodyPr/>
        <a:lstStyle/>
        <a:p>
          <a:endParaRPr lang="en-US"/>
        </a:p>
      </dgm:t>
    </dgm:pt>
    <dgm:pt modelId="{55DED918-5F1B-4CDB-839C-EC07FC5BE954}" type="sibTrans" cxnId="{B0378DCC-D345-4061-894C-E1775598DD95}">
      <dgm:prSet/>
      <dgm:spPr/>
      <dgm:t>
        <a:bodyPr/>
        <a:lstStyle/>
        <a:p>
          <a:endParaRPr lang="en-US"/>
        </a:p>
      </dgm:t>
    </dgm:pt>
    <dgm:pt modelId="{C232BC6D-395D-4AE0-9505-AABD03440544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Herhaling stage assessment - LA1 + LA2 – oefenen met presenteren</a:t>
          </a:r>
          <a:endParaRPr lang="en-US" dirty="0"/>
        </a:p>
      </dgm:t>
    </dgm:pt>
    <dgm:pt modelId="{0314A7B5-6ED7-49FA-87FC-C46DC1477EF8}" type="parTrans" cxnId="{0D7E0C14-72CF-4E98-B448-5544840E4CFD}">
      <dgm:prSet/>
      <dgm:spPr/>
      <dgm:t>
        <a:bodyPr/>
        <a:lstStyle/>
        <a:p>
          <a:endParaRPr lang="en-US"/>
        </a:p>
      </dgm:t>
    </dgm:pt>
    <dgm:pt modelId="{1255A564-CAE4-4F03-80D1-169236A1C88F}" type="sibTrans" cxnId="{0D7E0C14-72CF-4E98-B448-5544840E4CFD}">
      <dgm:prSet/>
      <dgm:spPr/>
      <dgm:t>
        <a:bodyPr/>
        <a:lstStyle/>
        <a:p>
          <a:endParaRPr lang="en-US"/>
        </a:p>
      </dgm:t>
    </dgm:pt>
    <dgm:pt modelId="{89AACE43-4644-459D-A8E4-C93CA7DD8D3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Yoni </a:t>
          </a:r>
          <a:r>
            <a:rPr lang="en-US" dirty="0" err="1"/>
            <a:t>komt</a:t>
          </a:r>
          <a:r>
            <a:rPr lang="en-US" dirty="0"/>
            <a:t> </a:t>
          </a:r>
          <a:r>
            <a:rPr lang="en-US" dirty="0" err="1"/>
            <a:t>langs</a:t>
          </a:r>
          <a:r>
            <a:rPr lang="en-US" dirty="0"/>
            <a:t> </a:t>
          </a:r>
          <a:r>
            <a:rPr lang="en-US" dirty="0" err="1"/>
            <a:t>voor</a:t>
          </a:r>
          <a:r>
            <a:rPr lang="en-US" dirty="0"/>
            <a:t> </a:t>
          </a:r>
          <a:r>
            <a:rPr lang="en-US" dirty="0" err="1"/>
            <a:t>vragen</a:t>
          </a:r>
          <a:r>
            <a:rPr lang="en-US" dirty="0"/>
            <a:t> over BPV 14:30 </a:t>
          </a:r>
          <a:r>
            <a:rPr lang="en-US" dirty="0" err="1"/>
            <a:t>uur</a:t>
          </a:r>
          <a:r>
            <a:rPr lang="en-US" dirty="0"/>
            <a:t> – 15:00 </a:t>
          </a:r>
          <a:r>
            <a:rPr lang="en-US" dirty="0" err="1"/>
            <a:t>uur</a:t>
          </a:r>
          <a:endParaRPr lang="en-US" dirty="0"/>
        </a:p>
      </dgm:t>
    </dgm:pt>
    <dgm:pt modelId="{61B24093-0F44-417F-BEED-F17A8A4DA471}" type="parTrans" cxnId="{3773C208-0C35-4B99-8241-CAACDCE49A9F}">
      <dgm:prSet/>
      <dgm:spPr/>
      <dgm:t>
        <a:bodyPr/>
        <a:lstStyle/>
        <a:p>
          <a:endParaRPr lang="en-US"/>
        </a:p>
      </dgm:t>
    </dgm:pt>
    <dgm:pt modelId="{BFF20685-A8F5-49EB-9B42-ADBCB7EF2595}" type="sibTrans" cxnId="{3773C208-0C35-4B99-8241-CAACDCE49A9F}">
      <dgm:prSet/>
      <dgm:spPr/>
      <dgm:t>
        <a:bodyPr/>
        <a:lstStyle/>
        <a:p>
          <a:endParaRPr lang="en-US"/>
        </a:p>
      </dgm:t>
    </dgm:pt>
    <dgm:pt modelId="{F60A6F31-67A9-4CFC-A451-1CF752ACB45C}" type="pres">
      <dgm:prSet presAssocID="{89ECDE04-ECFF-40DB-A535-C30A6236E3C0}" presName="root" presStyleCnt="0">
        <dgm:presLayoutVars>
          <dgm:dir/>
          <dgm:resizeHandles val="exact"/>
        </dgm:presLayoutVars>
      </dgm:prSet>
      <dgm:spPr/>
    </dgm:pt>
    <dgm:pt modelId="{543F2B0B-910A-45B3-819B-6A4B921562D3}" type="pres">
      <dgm:prSet presAssocID="{12940EC8-C0F0-402F-9C8D-5DD0FE07BF35}" presName="compNode" presStyleCnt="0"/>
      <dgm:spPr/>
    </dgm:pt>
    <dgm:pt modelId="{0049C2D1-5587-4193-ADEE-429EC7DC2399}" type="pres">
      <dgm:prSet presAssocID="{12940EC8-C0F0-402F-9C8D-5DD0FE07BF35}" presName="bgRect" presStyleLbl="bgShp" presStyleIdx="0" presStyleCnt="3"/>
      <dgm:spPr/>
    </dgm:pt>
    <dgm:pt modelId="{A1FF095D-72B6-4E70-9ECB-BF7A49BFECAE}" type="pres">
      <dgm:prSet presAssocID="{12940EC8-C0F0-402F-9C8D-5DD0FE07BF3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3D-bril silhouet"/>
        </a:ext>
      </dgm:extLst>
    </dgm:pt>
    <dgm:pt modelId="{F339FADF-A82E-4FC4-BE90-505C936D85AB}" type="pres">
      <dgm:prSet presAssocID="{12940EC8-C0F0-402F-9C8D-5DD0FE07BF35}" presName="spaceRect" presStyleCnt="0"/>
      <dgm:spPr/>
    </dgm:pt>
    <dgm:pt modelId="{DC82BD06-2EFB-4116-BDEB-BD231330F5B3}" type="pres">
      <dgm:prSet presAssocID="{12940EC8-C0F0-402F-9C8D-5DD0FE07BF35}" presName="parTx" presStyleLbl="revTx" presStyleIdx="0" presStyleCnt="3">
        <dgm:presLayoutVars>
          <dgm:chMax val="0"/>
          <dgm:chPref val="0"/>
        </dgm:presLayoutVars>
      </dgm:prSet>
      <dgm:spPr/>
    </dgm:pt>
    <dgm:pt modelId="{9CDB73BF-BEE4-40F2-800F-21659AB9D67A}" type="pres">
      <dgm:prSet presAssocID="{55DED918-5F1B-4CDB-839C-EC07FC5BE954}" presName="sibTrans" presStyleCnt="0"/>
      <dgm:spPr/>
    </dgm:pt>
    <dgm:pt modelId="{5DBA5A47-98A2-4798-9525-DAC54F6AE07F}" type="pres">
      <dgm:prSet presAssocID="{C232BC6D-395D-4AE0-9505-AABD03440544}" presName="compNode" presStyleCnt="0"/>
      <dgm:spPr/>
    </dgm:pt>
    <dgm:pt modelId="{37F78DCF-FE7D-4CFF-B433-132970041374}" type="pres">
      <dgm:prSet presAssocID="{C232BC6D-395D-4AE0-9505-AABD03440544}" presName="bgRect" presStyleLbl="bgShp" presStyleIdx="1" presStyleCnt="3"/>
      <dgm:spPr/>
    </dgm:pt>
    <dgm:pt modelId="{7C5BC8F5-BE71-4FC2-AC59-CC68886B596D}" type="pres">
      <dgm:prSet presAssocID="{C232BC6D-395D-4AE0-9505-AABD0344054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spiratie silhouet"/>
        </a:ext>
      </dgm:extLst>
    </dgm:pt>
    <dgm:pt modelId="{0A01BA7D-0AC7-4706-978C-2A2E76667317}" type="pres">
      <dgm:prSet presAssocID="{C232BC6D-395D-4AE0-9505-AABD03440544}" presName="spaceRect" presStyleCnt="0"/>
      <dgm:spPr/>
    </dgm:pt>
    <dgm:pt modelId="{8C80A6B9-F9DD-4F33-B7B2-F0F77E286C2A}" type="pres">
      <dgm:prSet presAssocID="{C232BC6D-395D-4AE0-9505-AABD03440544}" presName="parTx" presStyleLbl="revTx" presStyleIdx="1" presStyleCnt="3">
        <dgm:presLayoutVars>
          <dgm:chMax val="0"/>
          <dgm:chPref val="0"/>
        </dgm:presLayoutVars>
      </dgm:prSet>
      <dgm:spPr/>
    </dgm:pt>
    <dgm:pt modelId="{19F421D3-2C15-4D90-A7EE-2443FB2A5D6C}" type="pres">
      <dgm:prSet presAssocID="{1255A564-CAE4-4F03-80D1-169236A1C88F}" presName="sibTrans" presStyleCnt="0"/>
      <dgm:spPr/>
    </dgm:pt>
    <dgm:pt modelId="{B9E1E2F5-9D51-4D01-9C6A-DFEE9534C8F2}" type="pres">
      <dgm:prSet presAssocID="{89AACE43-4644-459D-A8E4-C93CA7DD8D36}" presName="compNode" presStyleCnt="0"/>
      <dgm:spPr/>
    </dgm:pt>
    <dgm:pt modelId="{5EF82773-8A04-4D6B-9211-CE2FCD97F00B}" type="pres">
      <dgm:prSet presAssocID="{89AACE43-4644-459D-A8E4-C93CA7DD8D36}" presName="bgRect" presStyleLbl="bgShp" presStyleIdx="2" presStyleCnt="3"/>
      <dgm:spPr/>
    </dgm:pt>
    <dgm:pt modelId="{00C7ABB3-68A0-4DEF-9C47-69306EC847D8}" type="pres">
      <dgm:prSet presAssocID="{89AACE43-4644-459D-A8E4-C93CA7DD8D3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spiratie silhouet"/>
        </a:ext>
      </dgm:extLst>
    </dgm:pt>
    <dgm:pt modelId="{D9594682-4DA7-4E00-A1D1-A8435DB40037}" type="pres">
      <dgm:prSet presAssocID="{89AACE43-4644-459D-A8E4-C93CA7DD8D36}" presName="spaceRect" presStyleCnt="0"/>
      <dgm:spPr/>
    </dgm:pt>
    <dgm:pt modelId="{DFCF95E9-9FCE-465A-8038-6E1905B5FD27}" type="pres">
      <dgm:prSet presAssocID="{89AACE43-4644-459D-A8E4-C93CA7DD8D3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773C208-0C35-4B99-8241-CAACDCE49A9F}" srcId="{89ECDE04-ECFF-40DB-A535-C30A6236E3C0}" destId="{89AACE43-4644-459D-A8E4-C93CA7DD8D36}" srcOrd="2" destOrd="0" parTransId="{61B24093-0F44-417F-BEED-F17A8A4DA471}" sibTransId="{BFF20685-A8F5-49EB-9B42-ADBCB7EF2595}"/>
    <dgm:cxn modelId="{0D7E0C14-72CF-4E98-B448-5544840E4CFD}" srcId="{89ECDE04-ECFF-40DB-A535-C30A6236E3C0}" destId="{C232BC6D-395D-4AE0-9505-AABD03440544}" srcOrd="1" destOrd="0" parTransId="{0314A7B5-6ED7-49FA-87FC-C46DC1477EF8}" sibTransId="{1255A564-CAE4-4F03-80D1-169236A1C88F}"/>
    <dgm:cxn modelId="{D9BE1118-B8DE-48CD-9B41-D0C11AC3D9A7}" type="presOf" srcId="{12940EC8-C0F0-402F-9C8D-5DD0FE07BF35}" destId="{DC82BD06-2EFB-4116-BDEB-BD231330F5B3}" srcOrd="0" destOrd="0" presId="urn:microsoft.com/office/officeart/2018/2/layout/IconVerticalSolidList"/>
    <dgm:cxn modelId="{77754953-CC1D-47DE-B000-DEC3D3E2A6F3}" type="presOf" srcId="{C232BC6D-395D-4AE0-9505-AABD03440544}" destId="{8C80A6B9-F9DD-4F33-B7B2-F0F77E286C2A}" srcOrd="0" destOrd="0" presId="urn:microsoft.com/office/officeart/2018/2/layout/IconVerticalSolidList"/>
    <dgm:cxn modelId="{2AEF297E-366E-4FA5-ABEF-368F66D4B1DF}" type="presOf" srcId="{89AACE43-4644-459D-A8E4-C93CA7DD8D36}" destId="{DFCF95E9-9FCE-465A-8038-6E1905B5FD27}" srcOrd="0" destOrd="0" presId="urn:microsoft.com/office/officeart/2018/2/layout/IconVerticalSolidList"/>
    <dgm:cxn modelId="{B0378DCC-D345-4061-894C-E1775598DD95}" srcId="{89ECDE04-ECFF-40DB-A535-C30A6236E3C0}" destId="{12940EC8-C0F0-402F-9C8D-5DD0FE07BF35}" srcOrd="0" destOrd="0" parTransId="{A0B66332-10B7-4B69-A3E8-8CFDD196317C}" sibTransId="{55DED918-5F1B-4CDB-839C-EC07FC5BE954}"/>
    <dgm:cxn modelId="{BA1A86FB-6742-4F1C-AFE7-C2C4D873D5C5}" type="presOf" srcId="{89ECDE04-ECFF-40DB-A535-C30A6236E3C0}" destId="{F60A6F31-67A9-4CFC-A451-1CF752ACB45C}" srcOrd="0" destOrd="0" presId="urn:microsoft.com/office/officeart/2018/2/layout/IconVerticalSolidList"/>
    <dgm:cxn modelId="{51F27F49-D3B1-4A42-9030-7AE38A50D3EB}" type="presParOf" srcId="{F60A6F31-67A9-4CFC-A451-1CF752ACB45C}" destId="{543F2B0B-910A-45B3-819B-6A4B921562D3}" srcOrd="0" destOrd="0" presId="urn:microsoft.com/office/officeart/2018/2/layout/IconVerticalSolidList"/>
    <dgm:cxn modelId="{F5F0F69E-F520-4BCE-B9FC-4737BAAF10A7}" type="presParOf" srcId="{543F2B0B-910A-45B3-819B-6A4B921562D3}" destId="{0049C2D1-5587-4193-ADEE-429EC7DC2399}" srcOrd="0" destOrd="0" presId="urn:microsoft.com/office/officeart/2018/2/layout/IconVerticalSolidList"/>
    <dgm:cxn modelId="{683EDE29-C1C4-4453-8C50-AC2E65956805}" type="presParOf" srcId="{543F2B0B-910A-45B3-819B-6A4B921562D3}" destId="{A1FF095D-72B6-4E70-9ECB-BF7A49BFECAE}" srcOrd="1" destOrd="0" presId="urn:microsoft.com/office/officeart/2018/2/layout/IconVerticalSolidList"/>
    <dgm:cxn modelId="{CE5E0D2D-B93D-4E85-9AA6-CFEEB95D5D71}" type="presParOf" srcId="{543F2B0B-910A-45B3-819B-6A4B921562D3}" destId="{F339FADF-A82E-4FC4-BE90-505C936D85AB}" srcOrd="2" destOrd="0" presId="urn:microsoft.com/office/officeart/2018/2/layout/IconVerticalSolidList"/>
    <dgm:cxn modelId="{B3156055-E233-4B7F-B044-D0EAE6E285C9}" type="presParOf" srcId="{543F2B0B-910A-45B3-819B-6A4B921562D3}" destId="{DC82BD06-2EFB-4116-BDEB-BD231330F5B3}" srcOrd="3" destOrd="0" presId="urn:microsoft.com/office/officeart/2018/2/layout/IconVerticalSolidList"/>
    <dgm:cxn modelId="{43535D7E-A5FF-4A06-A992-9C0BD2218079}" type="presParOf" srcId="{F60A6F31-67A9-4CFC-A451-1CF752ACB45C}" destId="{9CDB73BF-BEE4-40F2-800F-21659AB9D67A}" srcOrd="1" destOrd="0" presId="urn:microsoft.com/office/officeart/2018/2/layout/IconVerticalSolidList"/>
    <dgm:cxn modelId="{07C7C432-92EC-4158-B8BE-FEC315B85FEC}" type="presParOf" srcId="{F60A6F31-67A9-4CFC-A451-1CF752ACB45C}" destId="{5DBA5A47-98A2-4798-9525-DAC54F6AE07F}" srcOrd="2" destOrd="0" presId="urn:microsoft.com/office/officeart/2018/2/layout/IconVerticalSolidList"/>
    <dgm:cxn modelId="{E231C574-BDED-4D42-B66E-66C163C6E90F}" type="presParOf" srcId="{5DBA5A47-98A2-4798-9525-DAC54F6AE07F}" destId="{37F78DCF-FE7D-4CFF-B433-132970041374}" srcOrd="0" destOrd="0" presId="urn:microsoft.com/office/officeart/2018/2/layout/IconVerticalSolidList"/>
    <dgm:cxn modelId="{218484D8-B815-4608-B420-B5680E66F7DD}" type="presParOf" srcId="{5DBA5A47-98A2-4798-9525-DAC54F6AE07F}" destId="{7C5BC8F5-BE71-4FC2-AC59-CC68886B596D}" srcOrd="1" destOrd="0" presId="urn:microsoft.com/office/officeart/2018/2/layout/IconVerticalSolidList"/>
    <dgm:cxn modelId="{C8E04AB2-9C15-476D-AC36-A1677EAF61B6}" type="presParOf" srcId="{5DBA5A47-98A2-4798-9525-DAC54F6AE07F}" destId="{0A01BA7D-0AC7-4706-978C-2A2E76667317}" srcOrd="2" destOrd="0" presId="urn:microsoft.com/office/officeart/2018/2/layout/IconVerticalSolidList"/>
    <dgm:cxn modelId="{55D820C2-02C5-471C-907F-D7274B4A98C7}" type="presParOf" srcId="{5DBA5A47-98A2-4798-9525-DAC54F6AE07F}" destId="{8C80A6B9-F9DD-4F33-B7B2-F0F77E286C2A}" srcOrd="3" destOrd="0" presId="urn:microsoft.com/office/officeart/2018/2/layout/IconVerticalSolidList"/>
    <dgm:cxn modelId="{72A69D7A-D037-449F-874E-C55075280539}" type="presParOf" srcId="{F60A6F31-67A9-4CFC-A451-1CF752ACB45C}" destId="{19F421D3-2C15-4D90-A7EE-2443FB2A5D6C}" srcOrd="3" destOrd="0" presId="urn:microsoft.com/office/officeart/2018/2/layout/IconVerticalSolidList"/>
    <dgm:cxn modelId="{82DD1498-6111-4A8E-8026-642FA7C89DA8}" type="presParOf" srcId="{F60A6F31-67A9-4CFC-A451-1CF752ACB45C}" destId="{B9E1E2F5-9D51-4D01-9C6A-DFEE9534C8F2}" srcOrd="4" destOrd="0" presId="urn:microsoft.com/office/officeart/2018/2/layout/IconVerticalSolidList"/>
    <dgm:cxn modelId="{675CB774-63FC-413B-9B3B-DBF95C1C8FB9}" type="presParOf" srcId="{B9E1E2F5-9D51-4D01-9C6A-DFEE9534C8F2}" destId="{5EF82773-8A04-4D6B-9211-CE2FCD97F00B}" srcOrd="0" destOrd="0" presId="urn:microsoft.com/office/officeart/2018/2/layout/IconVerticalSolidList"/>
    <dgm:cxn modelId="{78634709-0980-4003-8F8F-9CCE0D4E7995}" type="presParOf" srcId="{B9E1E2F5-9D51-4D01-9C6A-DFEE9534C8F2}" destId="{00C7ABB3-68A0-4DEF-9C47-69306EC847D8}" srcOrd="1" destOrd="0" presId="urn:microsoft.com/office/officeart/2018/2/layout/IconVerticalSolidList"/>
    <dgm:cxn modelId="{D3653AA5-6072-47EC-A5BA-6E45D9902B6E}" type="presParOf" srcId="{B9E1E2F5-9D51-4D01-9C6A-DFEE9534C8F2}" destId="{D9594682-4DA7-4E00-A1D1-A8435DB40037}" srcOrd="2" destOrd="0" presId="urn:microsoft.com/office/officeart/2018/2/layout/IconVerticalSolidList"/>
    <dgm:cxn modelId="{BC235323-B9A6-4513-A876-8347278A21F5}" type="presParOf" srcId="{B9E1E2F5-9D51-4D01-9C6A-DFEE9534C8F2}" destId="{DFCF95E9-9FCE-465A-8038-6E1905B5FD2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49C2D1-5587-4193-ADEE-429EC7DC2399}">
      <dsp:nvSpPr>
        <dsp:cNvPr id="0" name=""/>
        <dsp:cNvSpPr/>
      </dsp:nvSpPr>
      <dsp:spPr>
        <a:xfrm>
          <a:off x="0" y="463"/>
          <a:ext cx="9872663" cy="10847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FF095D-72B6-4E70-9ECB-BF7A49BFECAE}">
      <dsp:nvSpPr>
        <dsp:cNvPr id="0" name=""/>
        <dsp:cNvSpPr/>
      </dsp:nvSpPr>
      <dsp:spPr>
        <a:xfrm>
          <a:off x="328129" y="244527"/>
          <a:ext cx="596599" cy="5965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82BD06-2EFB-4116-BDEB-BD231330F5B3}">
      <dsp:nvSpPr>
        <dsp:cNvPr id="0" name=""/>
        <dsp:cNvSpPr/>
      </dsp:nvSpPr>
      <dsp:spPr>
        <a:xfrm>
          <a:off x="1252859" y="463"/>
          <a:ext cx="8619803" cy="1084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800" tIns="114800" rIns="114800" bIns="11480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Terugblik</a:t>
          </a:r>
          <a:r>
            <a:rPr lang="en-US" sz="2500" kern="1200" dirty="0"/>
            <a:t> </a:t>
          </a:r>
          <a:r>
            <a:rPr lang="en-US" sz="2500" kern="1200" dirty="0" err="1"/>
            <a:t>eerste</a:t>
          </a:r>
          <a:r>
            <a:rPr lang="en-US" sz="2500" kern="1200" dirty="0"/>
            <a:t> BPV-</a:t>
          </a:r>
          <a:r>
            <a:rPr lang="en-US" sz="2500" kern="1200" dirty="0" err="1"/>
            <a:t>dag</a:t>
          </a:r>
          <a:endParaRPr lang="en-US" sz="2500" kern="1200" dirty="0"/>
        </a:p>
      </dsp:txBody>
      <dsp:txXfrm>
        <a:off x="1252859" y="463"/>
        <a:ext cx="8619803" cy="1084726"/>
      </dsp:txXfrm>
    </dsp:sp>
    <dsp:sp modelId="{37F78DCF-FE7D-4CFF-B433-132970041374}">
      <dsp:nvSpPr>
        <dsp:cNvPr id="0" name=""/>
        <dsp:cNvSpPr/>
      </dsp:nvSpPr>
      <dsp:spPr>
        <a:xfrm>
          <a:off x="0" y="1356371"/>
          <a:ext cx="9872663" cy="10847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5BC8F5-BE71-4FC2-AC59-CC68886B596D}">
      <dsp:nvSpPr>
        <dsp:cNvPr id="0" name=""/>
        <dsp:cNvSpPr/>
      </dsp:nvSpPr>
      <dsp:spPr>
        <a:xfrm>
          <a:off x="328129" y="1600435"/>
          <a:ext cx="596599" cy="5965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80A6B9-F9DD-4F33-B7B2-F0F77E286C2A}">
      <dsp:nvSpPr>
        <dsp:cNvPr id="0" name=""/>
        <dsp:cNvSpPr/>
      </dsp:nvSpPr>
      <dsp:spPr>
        <a:xfrm>
          <a:off x="1252859" y="1356371"/>
          <a:ext cx="8619803" cy="1084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800" tIns="114800" rIns="114800" bIns="11480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/>
            <a:t>Herhaling stage assessment - LA1 + LA2 – oefenen met presenteren</a:t>
          </a:r>
          <a:endParaRPr lang="en-US" sz="2500" kern="1200" dirty="0"/>
        </a:p>
      </dsp:txBody>
      <dsp:txXfrm>
        <a:off x="1252859" y="1356371"/>
        <a:ext cx="8619803" cy="1084726"/>
      </dsp:txXfrm>
    </dsp:sp>
    <dsp:sp modelId="{5EF82773-8A04-4D6B-9211-CE2FCD97F00B}">
      <dsp:nvSpPr>
        <dsp:cNvPr id="0" name=""/>
        <dsp:cNvSpPr/>
      </dsp:nvSpPr>
      <dsp:spPr>
        <a:xfrm>
          <a:off x="0" y="2712279"/>
          <a:ext cx="9872663" cy="10847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C7ABB3-68A0-4DEF-9C47-69306EC847D8}">
      <dsp:nvSpPr>
        <dsp:cNvPr id="0" name=""/>
        <dsp:cNvSpPr/>
      </dsp:nvSpPr>
      <dsp:spPr>
        <a:xfrm>
          <a:off x="328129" y="2956343"/>
          <a:ext cx="596599" cy="5965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CF95E9-9FCE-465A-8038-6E1905B5FD27}">
      <dsp:nvSpPr>
        <dsp:cNvPr id="0" name=""/>
        <dsp:cNvSpPr/>
      </dsp:nvSpPr>
      <dsp:spPr>
        <a:xfrm>
          <a:off x="1252859" y="2712279"/>
          <a:ext cx="8619803" cy="1084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800" tIns="114800" rIns="114800" bIns="11480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Yoni </a:t>
          </a:r>
          <a:r>
            <a:rPr lang="en-US" sz="2500" kern="1200" dirty="0" err="1"/>
            <a:t>komt</a:t>
          </a:r>
          <a:r>
            <a:rPr lang="en-US" sz="2500" kern="1200" dirty="0"/>
            <a:t> </a:t>
          </a:r>
          <a:r>
            <a:rPr lang="en-US" sz="2500" kern="1200" dirty="0" err="1"/>
            <a:t>langs</a:t>
          </a:r>
          <a:r>
            <a:rPr lang="en-US" sz="2500" kern="1200" dirty="0"/>
            <a:t> </a:t>
          </a:r>
          <a:r>
            <a:rPr lang="en-US" sz="2500" kern="1200" dirty="0" err="1"/>
            <a:t>voor</a:t>
          </a:r>
          <a:r>
            <a:rPr lang="en-US" sz="2500" kern="1200" dirty="0"/>
            <a:t> </a:t>
          </a:r>
          <a:r>
            <a:rPr lang="en-US" sz="2500" kern="1200" dirty="0" err="1"/>
            <a:t>vragen</a:t>
          </a:r>
          <a:r>
            <a:rPr lang="en-US" sz="2500" kern="1200" dirty="0"/>
            <a:t> over BPV 14:30 </a:t>
          </a:r>
          <a:r>
            <a:rPr lang="en-US" sz="2500" kern="1200" dirty="0" err="1"/>
            <a:t>uur</a:t>
          </a:r>
          <a:r>
            <a:rPr lang="en-US" sz="2500" kern="1200" dirty="0"/>
            <a:t> – 15:00 </a:t>
          </a:r>
          <a:r>
            <a:rPr lang="en-US" sz="2500" kern="1200" dirty="0" err="1"/>
            <a:t>uur</a:t>
          </a:r>
          <a:endParaRPr lang="en-US" sz="2500" kern="1200" dirty="0"/>
        </a:p>
      </dsp:txBody>
      <dsp:txXfrm>
        <a:off x="1252859" y="2712279"/>
        <a:ext cx="8619803" cy="1084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24-2-2021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24-2-2021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037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586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7273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24-2-2021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375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24-2-2021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10222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24-2-2021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0914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24-2-2021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1910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24-2-2021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0816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24-2-2021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59708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24-2-2021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2414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24-2-2021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0412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56052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24-2-2021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2587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24-2-2021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9866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24-2-2021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6491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992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2028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7171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6511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656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7987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9538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2" descr="Afbeeldingsresultaat voor pebble stad en mens">
            <a:extLst>
              <a:ext uri="{FF2B5EF4-FFF2-40B4-BE49-F238E27FC236}">
                <a16:creationId xmlns:a16="http://schemas.microsoft.com/office/drawing/2014/main" id="{C6B189CC-2CF9-4C73-B7BC-E7707D35FA7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3625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DEB2C-CA7F-4CAC-A326-2F9EC6F0D261}" type="datetimeFigureOut">
              <a:rPr lang="nl-NL" smtClean="0"/>
              <a:t>24-2-2021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7645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hyperlink" Target="https://managementmodellensite.nl/doelen-smart-formuleren-uitgebreide-toelichting/#.WiZyJEriZPY" TargetMode="External"/><Relationship Id="rId7" Type="http://schemas.openxmlformats.org/officeDocument/2006/relationships/image" Target="../media/image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75">
            <a:extLst>
              <a:ext uri="{FF2B5EF4-FFF2-40B4-BE49-F238E27FC236}">
                <a16:creationId xmlns:a16="http://schemas.microsoft.com/office/drawing/2014/main" id="{24AF37F0-1E8F-443E-AA28-4BC634820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Rectangle 77">
            <a:extLst>
              <a:ext uri="{FF2B5EF4-FFF2-40B4-BE49-F238E27FC236}">
                <a16:creationId xmlns:a16="http://schemas.microsoft.com/office/drawing/2014/main" id="{3DBE9D54-6250-40F2-A23A-F9CEBF5F91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37" name="Straight Connector 79">
            <a:extLst>
              <a:ext uri="{FF2B5EF4-FFF2-40B4-BE49-F238E27FC236}">
                <a16:creationId xmlns:a16="http://schemas.microsoft.com/office/drawing/2014/main" id="{E46E6328-0D82-4747-8B39-60373321BB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5896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84D64868-659A-481B-A748-9B1F00F50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4206240"/>
            <a:ext cx="9966960" cy="1325880"/>
          </a:xfrm>
        </p:spPr>
        <p:txBody>
          <a:bodyPr>
            <a:normAutofit/>
          </a:bodyPr>
          <a:lstStyle/>
          <a:p>
            <a:r>
              <a:rPr lang="nl-NL" sz="6600">
                <a:solidFill>
                  <a:schemeClr val="accent1"/>
                </a:solidFill>
              </a:rPr>
              <a:t>Welkom Terug </a:t>
            </a:r>
            <a:endParaRPr lang="nl-NL" sz="6600" dirty="0">
              <a:solidFill>
                <a:schemeClr val="accent1"/>
              </a:solidFill>
            </a:endParaRPr>
          </a:p>
        </p:txBody>
      </p:sp>
      <p:sp>
        <p:nvSpPr>
          <p:cNvPr id="4" name="Ondertitel 3">
            <a:extLst>
              <a:ext uri="{FF2B5EF4-FFF2-40B4-BE49-F238E27FC236}">
                <a16:creationId xmlns:a16="http://schemas.microsoft.com/office/drawing/2014/main" id="{1E9E6D6B-6CF3-4039-A231-2C51D94D2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5596128"/>
            <a:ext cx="8767860" cy="557784"/>
          </a:xfrm>
        </p:spPr>
        <p:txBody>
          <a:bodyPr>
            <a:normAutofit/>
          </a:bodyPr>
          <a:lstStyle/>
          <a:p>
            <a:r>
              <a:rPr lang="nl-NL" sz="2000">
                <a:solidFill>
                  <a:schemeClr val="accent1"/>
                </a:solidFill>
              </a:rPr>
              <a:t>Periode 3 – lesweek 1</a:t>
            </a:r>
          </a:p>
        </p:txBody>
      </p:sp>
      <p:pic>
        <p:nvPicPr>
          <p:cNvPr id="5" name="Afbeelding 4" descr="High five Broccoli">
            <a:extLst>
              <a:ext uri="{FF2B5EF4-FFF2-40B4-BE49-F238E27FC236}">
                <a16:creationId xmlns:a16="http://schemas.microsoft.com/office/drawing/2014/main" id="{26FAC815-4CF7-4ADF-9239-4BAB79D91B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031" y="158828"/>
            <a:ext cx="4996857" cy="4996857"/>
          </a:xfrm>
          <a:prstGeom prst="rect">
            <a:avLst/>
          </a:prstGeom>
        </p:spPr>
      </p:pic>
      <p:pic>
        <p:nvPicPr>
          <p:cNvPr id="7" name="Afbeelding 6" descr="Feest Broccoli">
            <a:extLst>
              <a:ext uri="{FF2B5EF4-FFF2-40B4-BE49-F238E27FC236}">
                <a16:creationId xmlns:a16="http://schemas.microsoft.com/office/drawing/2014/main" id="{9A533EE1-0B08-4348-B5EB-F296D57B405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72" y="3727609"/>
            <a:ext cx="2648902" cy="264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/>
          <p:nvPr/>
        </p:nvSpPr>
        <p:spPr>
          <a:xfrm>
            <a:off x="-29231" y="0"/>
            <a:ext cx="977652" cy="6858000"/>
          </a:xfrm>
          <a:prstGeom prst="rect">
            <a:avLst/>
          </a:prstGeom>
          <a:solidFill>
            <a:srgbClr val="CCFF33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-30585" y="6529225"/>
            <a:ext cx="12222585" cy="328775"/>
          </a:xfrm>
          <a:prstGeom prst="rect">
            <a:avLst/>
          </a:prstGeom>
          <a:solidFill>
            <a:srgbClr val="CCFF33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0585" y="0"/>
            <a:ext cx="983794" cy="706432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7291" y="814482"/>
            <a:ext cx="4449163" cy="907941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Leerdoel </a:t>
            </a:r>
            <a:b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</a:b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Leerdoelen opstellen voor jezelf.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SMART methode toepassen.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Ondernemerscompetenties kennen.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96399" y="1848841"/>
            <a:ext cx="4440055" cy="1107996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Leerproduct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</a:t>
            </a: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4 persoonlijke leerdoelen SMART uitgewerkt: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Twee leerdoelen zijn gericht op de competenties.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Twee leerdoelen zijn gericht op het functioneren binnen het bedrijf.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91156" y="3130870"/>
            <a:ext cx="4445298" cy="2877711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Leerpad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    </a:t>
            </a:r>
            <a: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                                                                              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Bekijk de ondernemerscompetenties en ga na in welke je al goed bent en in welke je jezelf nog wilt ontwikkelen.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Zoek uit welke werkzaamheden je in het bedrijf kunt verrichten en waar je meer over zou willen leren.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Zoek op waar SMART doelen voor staan en hoe je een SMART doel opstelt.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Formuleer 2 leerdoelen die gaan over het ontwikkelen van de ondernemerscompetenties.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Formuleer 2 leerdoelen die gericht zijn op je werkzaamheden binnen je stage.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Schrijf bij elk leerdoel een klein stappenplan hoe je je leerdoel gaat bereiken met acties die je kan ondernemen. </a:t>
            </a:r>
            <a:r>
              <a: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	</a:t>
            </a:r>
            <a:endParaRPr kumimoji="0" lang="nl-NL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itchFamily="34" charset="0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728041" y="842663"/>
            <a:ext cx="4774466" cy="707886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Samenwerken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	</a:t>
            </a:r>
            <a: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		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Dit product maak je alleen. 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6728041" y="1839583"/>
            <a:ext cx="4774466" cy="707886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Bijeenkomsten en tijd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Coachles</a:t>
            </a: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leerdoelen stellen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Deadline product 12-02-2021</a:t>
            </a:r>
            <a:endParaRPr kumimoji="0" lang="nl-NL" sz="1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itchFamily="34" charset="0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728041" y="2861362"/>
            <a:ext cx="4774466" cy="1252009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Bronnen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nl-NL" alt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Lijst met ondernemerscompetenties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Informatie van het stagebedrijf 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https://managementmodellensite.nl/doelen-smart-formuleren-uitgebreide-toelichting/#.WiZyJEriZPY</a:t>
            </a:r>
            <a:endParaRPr kumimoji="0" lang="nl-NL" altLang="nl-NL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1078359" y="839039"/>
            <a:ext cx="411303" cy="56669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53183" y="1971952"/>
            <a:ext cx="337318" cy="41164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21063" y="3141222"/>
            <a:ext cx="370192" cy="57875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10482" y="826686"/>
            <a:ext cx="464842" cy="316938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315695" y="2875736"/>
            <a:ext cx="330670" cy="321355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6287970" y="1839583"/>
            <a:ext cx="312627" cy="302293"/>
          </a:xfrm>
          <a:prstGeom prst="rect">
            <a:avLst/>
          </a:prstGeom>
        </p:spPr>
      </p:pic>
      <p:sp>
        <p:nvSpPr>
          <p:cNvPr id="16" name="Rechthoek 1"/>
          <p:cNvSpPr>
            <a:spLocks noChangeArrowheads="1"/>
          </p:cNvSpPr>
          <p:nvPr/>
        </p:nvSpPr>
        <p:spPr bwMode="auto">
          <a:xfrm>
            <a:off x="1587291" y="154894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2021_ST_1</a:t>
            </a: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_Leerdoelen voor je stage</a:t>
            </a:r>
          </a:p>
        </p:txBody>
      </p:sp>
      <p:sp>
        <p:nvSpPr>
          <p:cNvPr id="20" name="Text Box 26"/>
          <p:cNvSpPr txBox="1">
            <a:spLocks noChangeArrowheads="1"/>
          </p:cNvSpPr>
          <p:nvPr/>
        </p:nvSpPr>
        <p:spPr bwMode="auto">
          <a:xfrm>
            <a:off x="1181030" y="6139072"/>
            <a:ext cx="5419567" cy="30777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anose="020F0502020204030204"/>
                <a:ea typeface="ＭＳ Ｐゴシック" pitchFamily="1" charset="-128"/>
                <a:cs typeface="+mn-cs"/>
              </a:rPr>
              <a:t>Wat wil je leren? Wat ga je doen om dat te leren?</a:t>
            </a:r>
          </a:p>
        </p:txBody>
      </p:sp>
      <p:pic>
        <p:nvPicPr>
          <p:cNvPr id="21" name="Afbeelding 2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96358" y="4583881"/>
            <a:ext cx="4037831" cy="1295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823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/>
          <p:nvPr/>
        </p:nvSpPr>
        <p:spPr>
          <a:xfrm>
            <a:off x="-29231" y="0"/>
            <a:ext cx="977652" cy="6858000"/>
          </a:xfrm>
          <a:prstGeom prst="rect">
            <a:avLst/>
          </a:prstGeom>
          <a:solidFill>
            <a:srgbClr val="CCFF33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-30585" y="6529225"/>
            <a:ext cx="12222585" cy="328775"/>
          </a:xfrm>
          <a:prstGeom prst="rect">
            <a:avLst/>
          </a:prstGeom>
          <a:solidFill>
            <a:srgbClr val="CCFF33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0585" y="0"/>
            <a:ext cx="983794" cy="706432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7289" y="671919"/>
            <a:ext cx="5000122" cy="907941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Leerdoel </a:t>
            </a:r>
            <a:b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</a:b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Inzicht krijgen in de opbouw en werkzaamheden van het bedrijf.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kent de ondernemerscompetenties.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kan de juiste ondernemerscompetenties aan je taken koppelen</a:t>
            </a:r>
            <a:r>
              <a:rPr kumimoji="0" lang="nl-NL" alt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87289" y="1619260"/>
            <a:ext cx="5000122" cy="2508379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Leerproduct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Dit leerproduct is opgedeeld in 2 onderdelen.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1. Een beschrijving van je bedrijf met de volgende onderdelen: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 ondernemingsvorm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 producten/diensten die het bedrijf aanbiedt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Het ontstaan van het bedrijf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Een organogram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 functies in het bedrijf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2. Overzicht van jouw werkzaamheden. Je beschrijft 4 verschillende taken op je stage en daarbij de bijbehorende ondernemerscompetenties. Deze taken worden weergegeven d.m.v. minimaal 4 foto’s van jou als je aan het werk bent.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87289" y="4190122"/>
            <a:ext cx="5000123" cy="2308324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Leerpad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    </a:t>
            </a:r>
            <a: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                                                                               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 met je stagebegeleider in gesprek over de opdracht en onderzoek de organisatie van je stagebedrijf.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Beschrijf de verschillende onderdelen en voeg er eventueel afbeeldingen of schema’s aan toe.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Laat iemand foto’s maken terwijl jij aan het werk bent.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Kies bij elke foto minimaal één ondernemerscompetentie. Het kunnen er ook meerdere zijn.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Leg uit waarom deze ondernemerscompetentie bij je past.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Beschrijf welke onderdelen je binnen deze competentie al goed doet en waar je nog beter in wilt worden.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246787" y="702335"/>
            <a:ext cx="4561776" cy="707886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Samenwerken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	</a:t>
            </a:r>
            <a: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		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Dit product maak je alleen. 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246787" y="1659455"/>
            <a:ext cx="4578379" cy="707886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Bijeenkomsten en tijd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Les over ondernemersvormen 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Deadline product 15-03-2021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246787" y="2627460"/>
            <a:ext cx="4578380" cy="831894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Bronnen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Lijst met ondernemerscompetenties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nl-NL" alt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Informatie van het stagebedrijf </a:t>
            </a: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 cstate="print"/>
          <a:srcRect l="21805" r="10840"/>
          <a:stretch/>
        </p:blipFill>
        <p:spPr>
          <a:xfrm>
            <a:off x="1116134" y="706432"/>
            <a:ext cx="411303" cy="56669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58257" y="1619260"/>
            <a:ext cx="337318" cy="41164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36689" y="4190122"/>
            <a:ext cx="370192" cy="57875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77401" y="706432"/>
            <a:ext cx="464842" cy="316938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863455" y="2670241"/>
            <a:ext cx="330670" cy="321355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8" cstate="print"/>
          <a:srcRect l="17050" t="33024" r="61669" b="30375"/>
          <a:stretch/>
        </p:blipFill>
        <p:spPr>
          <a:xfrm>
            <a:off x="6816124" y="1655917"/>
            <a:ext cx="312627" cy="302293"/>
          </a:xfrm>
          <a:prstGeom prst="rect">
            <a:avLst/>
          </a:prstGeom>
        </p:spPr>
      </p:pic>
      <p:sp>
        <p:nvSpPr>
          <p:cNvPr id="16" name="Rechthoek 1"/>
          <p:cNvSpPr>
            <a:spLocks noChangeArrowheads="1"/>
          </p:cNvSpPr>
          <p:nvPr/>
        </p:nvSpPr>
        <p:spPr bwMode="auto">
          <a:xfrm>
            <a:off x="1506881" y="5449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2021_ST_2 Ken je werkplek en je eigen werk</a:t>
            </a:r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6909822" y="5772306"/>
            <a:ext cx="5514598" cy="33855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1" charset="-128"/>
                <a:cs typeface="+mn-cs"/>
              </a:rPr>
              <a:t>Hoe ver ben jij ontwikkeld in de ondernemerscompetenties?</a:t>
            </a:r>
          </a:p>
        </p:txBody>
      </p:sp>
      <p:pic>
        <p:nvPicPr>
          <p:cNvPr id="23" name="Afbeelding 2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65167" y="4176530"/>
            <a:ext cx="2008831" cy="1657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441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A2EA6A6-CD0C-4CFD-8EC2-AA44F9870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500C75F-F0E0-43A1-B9C0-AED5264D5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8564" y="609600"/>
            <a:ext cx="3912583" cy="1356360"/>
          </a:xfrm>
        </p:spPr>
        <p:txBody>
          <a:bodyPr>
            <a:normAutofit/>
          </a:bodyPr>
          <a:lstStyle/>
          <a:p>
            <a:r>
              <a:rPr lang="nl-NL" sz="3200"/>
              <a:t>Aan de slag in groepjes</a:t>
            </a:r>
          </a:p>
        </p:txBody>
      </p:sp>
      <p:pic>
        <p:nvPicPr>
          <p:cNvPr id="6" name="Afbeelding 5" descr="Onderweg Broccoli">
            <a:extLst>
              <a:ext uri="{FF2B5EF4-FFF2-40B4-BE49-F238E27FC236}">
                <a16:creationId xmlns:a16="http://schemas.microsoft.com/office/drawing/2014/main" id="{74921209-8FB2-485E-98DB-44B85CEA50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517" y="857675"/>
            <a:ext cx="5140669" cy="5140669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10B8F0-77E6-4985-AEB5-B4A33598B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8564" y="2057400"/>
            <a:ext cx="3912583" cy="4038600"/>
          </a:xfrm>
        </p:spPr>
        <p:txBody>
          <a:bodyPr>
            <a:normAutofit fontScale="92500" lnSpcReduction="10000"/>
          </a:bodyPr>
          <a:lstStyle/>
          <a:p>
            <a:r>
              <a:rPr lang="nl-NL" sz="1800" dirty="0"/>
              <a:t>Groepjes maken van maximaal 4 personen</a:t>
            </a:r>
          </a:p>
          <a:p>
            <a:r>
              <a:rPr lang="nl-NL" sz="1800" dirty="0"/>
              <a:t>Gebruik de vragen van zojuist voor het geven van een korte presentatie over je stagebedrijf en jouw rol in het bedrijf </a:t>
            </a:r>
          </a:p>
          <a:p>
            <a:endParaRPr lang="nl-NL" sz="1800" dirty="0"/>
          </a:p>
          <a:p>
            <a:r>
              <a:rPr lang="nl-NL" sz="1800" dirty="0"/>
              <a:t>Iedereen geeft feedback op elkaar </a:t>
            </a:r>
          </a:p>
          <a:p>
            <a:r>
              <a:rPr lang="nl-NL" sz="1800" dirty="0"/>
              <a:t>Noteer de feedback die je zelf gekregen hebt </a:t>
            </a:r>
          </a:p>
          <a:p>
            <a:endParaRPr lang="nl-NL" sz="1800" dirty="0"/>
          </a:p>
          <a:p>
            <a:r>
              <a:rPr lang="nl-NL" sz="1800" dirty="0"/>
              <a:t>Je mag ergens anders gaan zitten </a:t>
            </a:r>
          </a:p>
          <a:p>
            <a:r>
              <a:rPr lang="nl-NL" sz="1800" dirty="0"/>
              <a:t>14:30 uur terug in het lokaal </a:t>
            </a:r>
            <a:r>
              <a:rPr lang="nl-NL" sz="1800" dirty="0">
                <a:sym typeface="Wingdings" panose="05000000000000000000" pitchFamily="2" charset="2"/>
              </a:rPr>
              <a:t>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537232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nl-NL" dirty="0"/>
              <a:t>Voor vandaag:</a:t>
            </a:r>
          </a:p>
        </p:txBody>
      </p:sp>
      <p:graphicFrame>
        <p:nvGraphicFramePr>
          <p:cNvPr id="25" name="Tijdelijke aanduiding voor inhoud 2">
            <a:extLst>
              <a:ext uri="{FF2B5EF4-FFF2-40B4-BE49-F238E27FC236}">
                <a16:creationId xmlns:a16="http://schemas.microsoft.com/office/drawing/2014/main" id="{BE2EC001-5D16-43A0-88DD-73AA326A8F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3241972"/>
              </p:ext>
            </p:extLst>
          </p:nvPr>
        </p:nvGraphicFramePr>
        <p:xfrm>
          <a:off x="1176337" y="1692355"/>
          <a:ext cx="9872663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0106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79CBD3C9-4E66-426D-948E-7CF477810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DDB95FCF-AD96-482F-9FB8-CD95725E6E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64EEEC00-AD80-4734-BEE6-04CBDEC83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Rectangle 140">
            <a:extLst>
              <a:ext uri="{FF2B5EF4-FFF2-40B4-BE49-F238E27FC236}">
                <a16:creationId xmlns:a16="http://schemas.microsoft.com/office/drawing/2014/main" id="{24AF37F0-1E8F-443E-AA28-4BC634820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3DBE9D54-6250-40F2-A23A-F9CEBF5F91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E46E6328-0D82-4747-8B39-60373321BB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5896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FDAD4E2A-EABB-4265-9261-95FA8DA3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980" y="5012688"/>
            <a:ext cx="9966960" cy="13258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6600" b="1" cap="all" dirty="0"/>
              <a:t>Hoe zit je </a:t>
            </a:r>
            <a:r>
              <a:rPr lang="en-US" sz="6600" b="1" cap="all" dirty="0" err="1"/>
              <a:t>erbij</a:t>
            </a:r>
            <a:r>
              <a:rPr lang="en-US" sz="6600" b="1" cap="all" dirty="0"/>
              <a:t>?</a:t>
            </a:r>
          </a:p>
        </p:txBody>
      </p:sp>
      <p:pic>
        <p:nvPicPr>
          <p:cNvPr id="1026" name="Picture 2" descr="Baby Yoda check in | Yoda meme, Yoda funny, Star wars memes">
            <a:extLst>
              <a:ext uri="{FF2B5EF4-FFF2-40B4-BE49-F238E27FC236}">
                <a16:creationId xmlns:a16="http://schemas.microsoft.com/office/drawing/2014/main" id="{F289BBCE-8EAD-498D-9B2C-BF0DC715C0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" r="7006" b="3"/>
          <a:stretch/>
        </p:blipFill>
        <p:spPr bwMode="auto">
          <a:xfrm>
            <a:off x="4121753" y="741169"/>
            <a:ext cx="3948493" cy="441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7933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0C75F-F0E0-43A1-B9C0-AED5264D5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070335"/>
            <a:ext cx="5199926" cy="1443269"/>
          </a:xfrm>
        </p:spPr>
        <p:txBody>
          <a:bodyPr>
            <a:normAutofit/>
          </a:bodyPr>
          <a:lstStyle/>
          <a:p>
            <a:r>
              <a:rPr lang="nl-NL" sz="4000"/>
              <a:t>De eerste indruk van je BPV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10B8F0-77E6-4985-AEB5-B4A33598B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2" y="2546430"/>
            <a:ext cx="5084178" cy="3549570"/>
          </a:xfrm>
        </p:spPr>
        <p:txBody>
          <a:bodyPr>
            <a:normAutofit/>
          </a:bodyPr>
          <a:lstStyle/>
          <a:p>
            <a:r>
              <a:rPr lang="nl-NL" sz="1800" dirty="0">
                <a:sym typeface="Wingdings" panose="05000000000000000000" pitchFamily="2" charset="2"/>
              </a:rPr>
              <a:t> Zie vragen in </a:t>
            </a:r>
            <a:r>
              <a:rPr lang="nl-NL" sz="1800" dirty="0" err="1">
                <a:sym typeface="Wingdings" panose="05000000000000000000" pitchFamily="2" charset="2"/>
              </a:rPr>
              <a:t>Simulise</a:t>
            </a:r>
            <a:r>
              <a:rPr lang="nl-NL" sz="1800" dirty="0">
                <a:sym typeface="Wingdings" panose="05000000000000000000" pitchFamily="2" charset="2"/>
              </a:rPr>
              <a:t>. Vul deze voor jezelf in</a:t>
            </a:r>
          </a:p>
          <a:p>
            <a:r>
              <a:rPr lang="nl-NL" sz="1800" dirty="0">
                <a:sym typeface="Wingdings" panose="05000000000000000000" pitchFamily="2" charset="2"/>
              </a:rPr>
              <a:t>Daarna maak je drietallen;</a:t>
            </a:r>
          </a:p>
          <a:p>
            <a:pPr>
              <a:buFontTx/>
              <a:buChar char="-"/>
            </a:pPr>
            <a:r>
              <a:rPr lang="nl-NL" sz="1800" dirty="0">
                <a:sym typeface="Wingdings" panose="05000000000000000000" pitchFamily="2" charset="2"/>
              </a:rPr>
              <a:t>Bespreek de genoteerde cijfers en opvallende antwoorden (eventueel ook met je BPV-begeleider)</a:t>
            </a:r>
          </a:p>
          <a:p>
            <a:pPr>
              <a:buFontTx/>
              <a:buChar char="-"/>
            </a:pPr>
            <a:r>
              <a:rPr lang="nl-NL" sz="1800" dirty="0">
                <a:sym typeface="Wingdings" panose="05000000000000000000" pitchFamily="2" charset="2"/>
              </a:rPr>
              <a:t>We bespreken samen kort na.</a:t>
            </a:r>
          </a:p>
          <a:p>
            <a:endParaRPr lang="nl-NL" sz="1800" dirty="0"/>
          </a:p>
        </p:txBody>
      </p:sp>
      <p:pic>
        <p:nvPicPr>
          <p:cNvPr id="2050" name="Picture 2" descr="Tips voor een goede eerste indruk | ICM Opleiding &amp; Trainingen">
            <a:extLst>
              <a:ext uri="{FF2B5EF4-FFF2-40B4-BE49-F238E27FC236}">
                <a16:creationId xmlns:a16="http://schemas.microsoft.com/office/drawing/2014/main" id="{71A3D09B-906B-4ECE-9BE2-24B062D3C1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19" r="17709" b="-1"/>
          <a:stretch/>
        </p:blipFill>
        <p:spPr bwMode="auto">
          <a:xfrm>
            <a:off x="6636743" y="1238487"/>
            <a:ext cx="4741120" cy="449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3192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0">
            <a:extLst>
              <a:ext uri="{FF2B5EF4-FFF2-40B4-BE49-F238E27FC236}">
                <a16:creationId xmlns:a16="http://schemas.microsoft.com/office/drawing/2014/main" id="{79CBD3C9-4E66-426D-948E-7CF477810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77" name="Rectangle 72">
            <a:extLst>
              <a:ext uri="{FF2B5EF4-FFF2-40B4-BE49-F238E27FC236}">
                <a16:creationId xmlns:a16="http://schemas.microsoft.com/office/drawing/2014/main" id="{DDB95FCF-AD96-482F-9FB8-CD95725E6E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078" name="Straight Connector 74">
            <a:extLst>
              <a:ext uri="{FF2B5EF4-FFF2-40B4-BE49-F238E27FC236}">
                <a16:creationId xmlns:a16="http://schemas.microsoft.com/office/drawing/2014/main" id="{64EEEC00-AD80-4734-BEE6-04CBDEC83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9" name="Rectangle 76">
            <a:extLst>
              <a:ext uri="{FF2B5EF4-FFF2-40B4-BE49-F238E27FC236}">
                <a16:creationId xmlns:a16="http://schemas.microsoft.com/office/drawing/2014/main" id="{2ED84DD6-8A68-4994-8094-8DDBE89BF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80" name="Rectangle 78">
            <a:extLst>
              <a:ext uri="{FF2B5EF4-FFF2-40B4-BE49-F238E27FC236}">
                <a16:creationId xmlns:a16="http://schemas.microsoft.com/office/drawing/2014/main" id="{176049D7-366E-4AC9-B689-460CC28F8E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solidFill>
            <a:srgbClr val="A6B727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081" name="Straight Connector 80">
            <a:extLst>
              <a:ext uri="{FF2B5EF4-FFF2-40B4-BE49-F238E27FC236}">
                <a16:creationId xmlns:a16="http://schemas.microsoft.com/office/drawing/2014/main" id="{BC9E91F8-C4AE-4EB0-8B76-FF3F3FC71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2" name="Rectangle 82">
            <a:extLst>
              <a:ext uri="{FF2B5EF4-FFF2-40B4-BE49-F238E27FC236}">
                <a16:creationId xmlns:a16="http://schemas.microsoft.com/office/drawing/2014/main" id="{4AD45A04-4150-4943-BB06-EEEDDD73B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EE418146-B84A-4424-9062-1E4949DB11C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2064" y="1352362"/>
            <a:ext cx="6045576" cy="4151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 descr="Proost Broccoli">
            <a:extLst>
              <a:ext uri="{FF2B5EF4-FFF2-40B4-BE49-F238E27FC236}">
                <a16:creationId xmlns:a16="http://schemas.microsoft.com/office/drawing/2014/main" id="{7A96A92A-5602-4E72-80B9-9240AB98D5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436" y="337333"/>
            <a:ext cx="4891564" cy="4891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135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0C75F-F0E0-43A1-B9C0-AED5264D5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zat het ook alweer?</a:t>
            </a:r>
            <a:endParaRPr lang="nl-N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10B8F0-77E6-4985-AEB5-B4A33598B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77256"/>
            <a:ext cx="9872871" cy="4571143"/>
          </a:xfrm>
        </p:spPr>
        <p:txBody>
          <a:bodyPr>
            <a:normAutofit/>
          </a:bodyPr>
          <a:lstStyle/>
          <a:p>
            <a:r>
              <a:rPr lang="nl-NL" sz="2000" dirty="0">
                <a:cs typeface="Calibri" panose="020F0502020204030204" pitchFamily="34" charset="0"/>
              </a:rPr>
              <a:t>Start stage op maandag 22 februari 2021</a:t>
            </a:r>
          </a:p>
          <a:p>
            <a:r>
              <a:rPr lang="nl-NL" sz="2000" dirty="0">
                <a:cs typeface="Calibri" panose="020F0502020204030204" pitchFamily="34" charset="0"/>
              </a:rPr>
              <a:t>Einde stage: vrijdag 23 april 2021</a:t>
            </a:r>
          </a:p>
          <a:p>
            <a:r>
              <a:rPr lang="nl-NL" sz="2000" dirty="0">
                <a:cs typeface="Calibri" panose="020F0502020204030204" pitchFamily="34" charset="0"/>
              </a:rPr>
              <a:t>Duur van de stage: 9 weken</a:t>
            </a:r>
          </a:p>
          <a:p>
            <a:r>
              <a:rPr lang="nl-NL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Totaal aantal uren: 312 uur (voor februari-instromers: 240 uur)</a:t>
            </a:r>
            <a:endParaRPr lang="nl-NL" sz="2000" dirty="0">
              <a:cs typeface="Calibri" panose="020F0502020204030204" pitchFamily="34" charset="0"/>
            </a:endParaRPr>
          </a:p>
          <a:p>
            <a:r>
              <a:rPr lang="nl-NL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Uren per week: 40 uur, met uitzondering van weken waarin terugkomdag op maandag gepland is (dan volg je dus lessen op school/via Teams), dit is op:</a:t>
            </a:r>
          </a:p>
          <a:p>
            <a:pPr marL="45720" indent="0">
              <a:buNone/>
            </a:pPr>
            <a:r>
              <a:rPr lang="nl-NL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-maandag 1 maart</a:t>
            </a:r>
            <a:br>
              <a:rPr lang="nl-NL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-maandag 15 maart</a:t>
            </a:r>
            <a:br>
              <a:rPr lang="nl-NL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-maandag 29 maart </a:t>
            </a:r>
            <a:br>
              <a:rPr lang="nl-NL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-maandag 19 april.</a:t>
            </a:r>
          </a:p>
          <a:p>
            <a:r>
              <a:rPr lang="nl-NL" sz="2000" dirty="0"/>
              <a:t>In de weken waarop je op maandag </a:t>
            </a:r>
            <a:r>
              <a:rPr lang="nl-NL" sz="2000" u="sng" dirty="0"/>
              <a:t>wel</a:t>
            </a:r>
            <a:r>
              <a:rPr lang="nl-NL" sz="2000" b="1" u="sng" dirty="0"/>
              <a:t> </a:t>
            </a:r>
            <a:r>
              <a:rPr lang="nl-NL" sz="2000" dirty="0"/>
              <a:t>stage loopt, is er een online vragenuurtje, dit start telkens om 10:00 uur</a:t>
            </a:r>
          </a:p>
        </p:txBody>
      </p:sp>
    </p:spTree>
    <p:extLst>
      <p:ext uri="{BB962C8B-B14F-4D97-AF65-F5344CB8AC3E}">
        <p14:creationId xmlns:p14="http://schemas.microsoft.com/office/powerpoint/2010/main" val="2844122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0C75F-F0E0-43A1-B9C0-AED5264D5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Belangrijke data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10B8F0-77E6-4985-AEB5-B4A33598B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62191"/>
            <a:ext cx="9872871" cy="4571143"/>
          </a:xfrm>
        </p:spPr>
        <p:txBody>
          <a:bodyPr>
            <a:normAutofit/>
          </a:bodyPr>
          <a:lstStyle/>
          <a:p>
            <a:r>
              <a:rPr lang="nl-NL" sz="2000" dirty="0"/>
              <a:t>1 maart - herkansing deadline portfolio periode </a:t>
            </a:r>
            <a:r>
              <a:rPr lang="nl-NL" sz="2000" b="1" u="sng" dirty="0"/>
              <a:t>2</a:t>
            </a:r>
            <a:r>
              <a:rPr lang="nl-NL" sz="2000" dirty="0"/>
              <a:t> – vandaag dus </a:t>
            </a:r>
          </a:p>
          <a:p>
            <a:r>
              <a:rPr lang="nl-NL" sz="2000" dirty="0"/>
              <a:t>15 maart - herkansing IBS-toets periode </a:t>
            </a:r>
            <a:r>
              <a:rPr lang="nl-NL" sz="2000" b="1" u="sng" dirty="0"/>
              <a:t>2</a:t>
            </a:r>
          </a:p>
          <a:p>
            <a:endParaRPr lang="nl-NL" sz="2000" dirty="0"/>
          </a:p>
          <a:p>
            <a:r>
              <a:rPr lang="nl-NL" sz="2000" dirty="0"/>
              <a:t>19 april  - deadline portfolio periode </a:t>
            </a:r>
            <a:r>
              <a:rPr lang="nl-NL" sz="2000" b="1" u="sng" dirty="0"/>
              <a:t>3</a:t>
            </a:r>
          </a:p>
        </p:txBody>
      </p:sp>
      <p:pic>
        <p:nvPicPr>
          <p:cNvPr id="7" name="Afbeelding 6" descr="Mis je Broccoli">
            <a:extLst>
              <a:ext uri="{FF2B5EF4-FFF2-40B4-BE49-F238E27FC236}">
                <a16:creationId xmlns:a16="http://schemas.microsoft.com/office/drawing/2014/main" id="{55EE9412-A48E-4826-BBD1-7D3FC8A44E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505" y="1677256"/>
            <a:ext cx="4571144" cy="457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074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52BA1D-C868-41AF-B449-223BEEE4A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Periode 3 – Stage assessment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6A0E32-C2AB-44DA-A0AA-F4A521063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Pitch van 3 minuten waarin je je bedrijf presenteert met behulp van een </a:t>
            </a:r>
            <a:r>
              <a:rPr lang="nl-NL" dirty="0" err="1"/>
              <a:t>infographic</a:t>
            </a:r>
            <a:r>
              <a:rPr lang="nl-NL" dirty="0"/>
              <a:t>. </a:t>
            </a:r>
          </a:p>
          <a:p>
            <a:r>
              <a:rPr lang="nl-NL" dirty="0"/>
              <a:t>Deze </a:t>
            </a:r>
            <a:r>
              <a:rPr lang="nl-NL" dirty="0" err="1"/>
              <a:t>infographic</a:t>
            </a:r>
            <a:r>
              <a:rPr lang="nl-NL" dirty="0"/>
              <a:t> (ook wel </a:t>
            </a:r>
            <a:r>
              <a:rPr lang="nl-NL" dirty="0" err="1"/>
              <a:t>factsheet</a:t>
            </a:r>
            <a:r>
              <a:rPr lang="nl-NL" dirty="0"/>
              <a:t> genoemd) is een product van LA3. </a:t>
            </a:r>
          </a:p>
          <a:p>
            <a:r>
              <a:rPr lang="nl-NL" dirty="0"/>
              <a:t>Naar aanleiding van je pitch worden er vragen gesteld over je pitch en over je stage. </a:t>
            </a:r>
          </a:p>
          <a:p>
            <a:r>
              <a:rPr lang="nl-NL" dirty="0"/>
              <a:t>Stage assessment vindt plaats in periode 4, na de stage. </a:t>
            </a:r>
          </a:p>
          <a:p>
            <a:endParaRPr lang="nl-NL" dirty="0"/>
          </a:p>
        </p:txBody>
      </p:sp>
      <p:pic>
        <p:nvPicPr>
          <p:cNvPr id="3074" name="Picture 2" descr="Pitch your idea - Co-operative News">
            <a:extLst>
              <a:ext uri="{FF2B5EF4-FFF2-40B4-BE49-F238E27FC236}">
                <a16:creationId xmlns:a16="http://schemas.microsoft.com/office/drawing/2014/main" id="{EE78C5BC-1306-4668-AD62-23214B475C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240" y="4654193"/>
            <a:ext cx="7971634" cy="2203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46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0C75F-F0E0-43A1-B9C0-AED5264D5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Toelating assessment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10B8F0-77E6-4985-AEB5-B4A33598B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62191"/>
            <a:ext cx="9872871" cy="45711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b="1" dirty="0"/>
              <a:t>Leerarrangementen </a:t>
            </a:r>
            <a:endParaRPr lang="nl-NL" sz="2400" dirty="0"/>
          </a:p>
          <a:p>
            <a:pPr marL="0" indent="0">
              <a:buNone/>
            </a:pPr>
            <a:r>
              <a:rPr lang="nl-NL" sz="2400" dirty="0"/>
              <a:t>Alle </a:t>
            </a:r>
            <a:r>
              <a:rPr lang="nl-NL" sz="2400" dirty="0" err="1"/>
              <a:t>LA’s</a:t>
            </a:r>
            <a:r>
              <a:rPr lang="nl-NL" sz="2400" dirty="0"/>
              <a:t> zijn verplicht, voor deze periode zijn dat:  </a:t>
            </a:r>
          </a:p>
          <a:p>
            <a:pPr lvl="0"/>
            <a:r>
              <a:rPr lang="nl-NL" sz="2400" dirty="0"/>
              <a:t>LA 1 Leerdoelen voor je stage</a:t>
            </a:r>
          </a:p>
          <a:p>
            <a:pPr lvl="0"/>
            <a:r>
              <a:rPr lang="nl-NL" sz="2400" dirty="0"/>
              <a:t>LA 2 Ken je werkplek + eigen werk</a:t>
            </a:r>
          </a:p>
          <a:p>
            <a:pPr lvl="0"/>
            <a:r>
              <a:rPr lang="nl-NL" sz="2400" dirty="0"/>
              <a:t>LA 3 Bedrijfspresentatie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Zorg dat de </a:t>
            </a:r>
            <a:r>
              <a:rPr lang="nl-NL" sz="2400" dirty="0" err="1"/>
              <a:t>LA’s</a:t>
            </a:r>
            <a:r>
              <a:rPr lang="nl-NL" sz="2400" dirty="0"/>
              <a:t> uiterlijk voor de portfolio deadline zijn ingeleverd in Teams. De portfolio deadline is 19 april 2021.</a:t>
            </a:r>
          </a:p>
        </p:txBody>
      </p:sp>
    </p:spTree>
    <p:extLst>
      <p:ext uri="{BB962C8B-B14F-4D97-AF65-F5344CB8AC3E}">
        <p14:creationId xmlns:p14="http://schemas.microsoft.com/office/powerpoint/2010/main" val="2074534419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7DE6F1-65E5-4742-993C-166C160C650C}">
  <ds:schemaRefs>
    <ds:schemaRef ds:uri="34354c1b-6b8c-435b-ad50-990538c19557"/>
    <ds:schemaRef ds:uri="47a28104-336f-447d-946e-e305ac2bcd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614168-1363-41D5-B64A-FC595DA39B7D}">
  <ds:schemaRefs>
    <ds:schemaRef ds:uri="34354c1b-6b8c-435b-ad50-990538c19557"/>
    <ds:schemaRef ds:uri="47a28104-336f-447d-946e-e305ac2bcd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867</Words>
  <Application>Microsoft Office PowerPoint</Application>
  <PresentationFormat>Breedbeeld</PresentationFormat>
  <Paragraphs>103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Corbel</vt:lpstr>
      <vt:lpstr>Basis</vt:lpstr>
      <vt:lpstr>Kantoorthema</vt:lpstr>
      <vt:lpstr>Welkom Terug </vt:lpstr>
      <vt:lpstr>Voor vandaag:</vt:lpstr>
      <vt:lpstr>Hoe zit je erbij?</vt:lpstr>
      <vt:lpstr>De eerste indruk van je BPV</vt:lpstr>
      <vt:lpstr>PowerPoint-presentatie</vt:lpstr>
      <vt:lpstr>Hoe zat het ook alweer?</vt:lpstr>
      <vt:lpstr>Belangrijke data</vt:lpstr>
      <vt:lpstr>Periode 3 – Stage assessment</vt:lpstr>
      <vt:lpstr>Toelating assessment</vt:lpstr>
      <vt:lpstr>PowerPoint-presentatie</vt:lpstr>
      <vt:lpstr>PowerPoint-presentatie</vt:lpstr>
      <vt:lpstr>Aan de slag in groepjes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in periode 3</dc:title>
  <dc:creator>Valerie van den Berg</dc:creator>
  <cp:lastModifiedBy>Valerie van den Berg</cp:lastModifiedBy>
  <cp:revision>2</cp:revision>
  <dcterms:created xsi:type="dcterms:W3CDTF">2021-01-25T15:25:20Z</dcterms:created>
  <dcterms:modified xsi:type="dcterms:W3CDTF">2021-02-24T15:12:52Z</dcterms:modified>
</cp:coreProperties>
</file>